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357" r:id="rId3"/>
    <p:sldId id="360" r:id="rId4"/>
    <p:sldId id="355" r:id="rId5"/>
    <p:sldId id="354" r:id="rId6"/>
    <p:sldId id="361" r:id="rId7"/>
    <p:sldId id="353" r:id="rId8"/>
    <p:sldId id="295" r:id="rId9"/>
    <p:sldId id="298" r:id="rId10"/>
    <p:sldId id="305" r:id="rId11"/>
    <p:sldId id="304" r:id="rId12"/>
    <p:sldId id="306" r:id="rId13"/>
    <p:sldId id="319" r:id="rId14"/>
    <p:sldId id="333" r:id="rId15"/>
    <p:sldId id="307" r:id="rId16"/>
    <p:sldId id="310" r:id="rId17"/>
    <p:sldId id="315" r:id="rId18"/>
    <p:sldId id="334" r:id="rId19"/>
    <p:sldId id="336" r:id="rId20"/>
    <p:sldId id="335" r:id="rId21"/>
  </p:sldIdLst>
  <p:sldSz cx="12192000" cy="6858000"/>
  <p:notesSz cx="6858000" cy="9144000"/>
  <p:embeddedFontLst>
    <p:embeddedFont>
      <p:font typeface="Pretendard Medium" panose="02000603000000020004" pitchFamily="2" charset="-127"/>
      <p:regular r:id="rId24"/>
    </p:embeddedFont>
    <p:embeddedFont>
      <p:font typeface="나눔명조 ExtraBold" panose="02020603020101020101" pitchFamily="18" charset="-127"/>
      <p:bold r:id="rId25"/>
    </p:embeddedFont>
    <p:embeddedFont>
      <p:font typeface="빛의 계승자 Bold" panose="020B0600000101010101" pitchFamily="50" charset="-127"/>
      <p:bold r:id="rId26"/>
    </p:embeddedFont>
    <p:embeddedFont>
      <p:font typeface="페이퍼로지 5 Medium" pitchFamily="2" charset="-127"/>
      <p:regular r:id="rId27"/>
    </p:embeddedFont>
    <p:embeddedFont>
      <p:font typeface="페이퍼로지 6 SemiBold" pitchFamily="2" charset="-127"/>
      <p:bold r:id="rId28"/>
    </p:embeddedFont>
    <p:embeddedFont>
      <p:font typeface="페이퍼로지 7 Bold" pitchFamily="2" charset="-127"/>
      <p:bold r:id="rId29"/>
    </p:embeddedFont>
    <p:embeddedFont>
      <p:font typeface="페이퍼로지 9 Black" pitchFamily="2" charset="-127"/>
      <p:bold r:id="rId30"/>
    </p:embeddedFont>
    <p:embeddedFont>
      <p:font typeface="Cinzel" panose="00000500000000000000" pitchFamily="50" charset="0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277"/>
            <p14:sldId id="357"/>
            <p14:sldId id="360"/>
          </p14:sldIdLst>
        </p14:section>
        <p14:section name="개요" id="{7F529489-A5CF-449D-83F7-1816D722DB86}">
          <p14:sldIdLst>
            <p14:sldId id="355"/>
            <p14:sldId id="354"/>
            <p14:sldId id="361"/>
            <p14:sldId id="353"/>
            <p14:sldId id="295"/>
            <p14:sldId id="298"/>
            <p14:sldId id="305"/>
          </p14:sldIdLst>
        </p14:section>
        <p14:section name="클래스 특징" id="{775DE0D5-0244-416A-A2DB-9783B2469356}">
          <p14:sldIdLst>
            <p14:sldId id="304"/>
            <p14:sldId id="306"/>
            <p14:sldId id="319"/>
            <p14:sldId id="333"/>
            <p14:sldId id="307"/>
            <p14:sldId id="310"/>
          </p14:sldIdLst>
        </p14:section>
        <p14:section name="기본 자세" id="{24606A74-CA6A-4E80-9DF9-8F606A5556C4}">
          <p14:sldIdLst>
            <p14:sldId id="315"/>
            <p14:sldId id="334"/>
            <p14:sldId id="336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EA9"/>
    <a:srgbClr val="BD9C7C"/>
    <a:srgbClr val="21232F"/>
    <a:srgbClr val="212227"/>
    <a:srgbClr val="333333"/>
    <a:srgbClr val="FF8B8B"/>
    <a:srgbClr val="FAFCBC"/>
    <a:srgbClr val="CAFCFB"/>
    <a:srgbClr val="91F9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5412" autoAdjust="0"/>
  </p:normalViewPr>
  <p:slideViewPr>
    <p:cSldViewPr snapToGrid="0" showGuides="1">
      <p:cViewPr>
        <p:scale>
          <a:sx n="66" d="100"/>
          <a:sy n="66" d="100"/>
        </p:scale>
        <p:origin x="562" y="245"/>
      </p:cViewPr>
      <p:guideLst>
        <p:guide orient="horz" pos="2160"/>
        <p:guide pos="4294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5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A687-558E-AFFE-C23D-1608AD81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01A97-56B8-DAA5-52AB-75BF5B602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AEF0C-25D8-4B36-30D5-49BDE8102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EBB66-4E7E-16F2-2E57-346E3FCA1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2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1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4F21-B532-0670-5DCF-F29AE219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7DAFC-1432-D76F-0432-478FFE00D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19C680-02BB-7154-498D-03B435251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88408-5B50-1359-704C-20336D587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4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495E-D225-1B1F-B988-80229C8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13AAF-BC91-1D3A-59E0-E9D84A348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10A194-0339-9F89-F8DF-5A639E94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2B4DD-D0B6-FCE0-6134-CC78F3A31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18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532-E4AF-E009-917C-45FC7C59A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291329-BA16-281F-A3C6-3C2353B89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A6276-0839-96EC-5017-4BB29EBDF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D22DA-758D-0107-9A8C-B8A9A8EB3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특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1813080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457202-75EB-84C0-697E-1867A589F1D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B3F655-ABA2-989C-51C2-D7F53AEB99F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3B2AA-1CA2-BD06-1CAC-97A3549D418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50A672-7DEB-C9A5-FEB8-202A5A3E8480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CA0C5D-39D0-775A-B097-EC7E55616789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6AADC38-2EE0-8D6D-254D-12C56B61E14D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0051894-842A-C9AE-5DE7-DE881232735E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C6DB43C-FD64-629D-BAB6-847927C97413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B27B92-BFD0-F544-B1CE-AFD3CD07D6E4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CA1A7D-88C2-AD2C-AB5A-573CD232AC82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83DAE33-4719-4745-05A0-937796F51A8B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1EA6DA4-49C3-C06C-635B-532FDAC6CA90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11BF8F4-FA5E-9C94-CC1A-5171C189E6FE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0A53F849-83B7-3133-9087-AED78B02E0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2287A3C-CAEE-C4E3-76C0-D0344CBA81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CB57B96-11AE-6999-9A44-F143E1091AC4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54289F2B-7A0C-23F4-5A18-6BA81BCC1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ED1176C5-3943-948A-1064-6613116FB1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3606FF23-3436-28D5-5544-F806EAC44BA1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A9402D66-DB77-FCEA-604A-FFB0C6DFF6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F168E24-20F3-603D-6A1A-196C25EDAE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CFCA4A9-8710-3FBC-7E1E-837BA5C5822E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38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태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2210034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452561-4807-9B3A-260E-7FDE47DE436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AF9B56E-AFB1-11C6-87C8-3F852D2544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084C93-ECB8-5AC9-851B-4733C99D4678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B25548-66A8-23F0-2C2F-3A40BFD320FE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6F5A29-3B9F-40C8-C55C-A5BFA66A9F9D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89A8C7-90F3-482D-85C6-8B526A6CD6DE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335D296-7281-F8FF-0A26-4B30B3676A13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5B94D281-FF30-5F6F-16FF-7EAFBB6E761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47C7E1-0D0D-9FE1-46AD-F5451ABB3CD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E721D4-5FDE-8956-CC45-D81E124135B8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8F33A9-7FCC-BDA2-4051-7AD2EB02DFD1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C04EA-B525-11E4-9EBF-C89DEB58C331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C9D0E37-8318-442A-0F7B-4339CB10C5E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4027A669-F94F-1ADB-C0E7-A6A7C6689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713D4E99-47EF-EE8F-1FF5-4FD2C253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00FECD18-5E5C-5E0A-9CF0-02AF1FAA026F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D65BE09-35AF-0A9D-33E0-59D54FA11A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CA4D605-3542-609D-1E2F-124C327EB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ABFA0321-38A9-A9B6-9785-9D9DA9764D96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37CF91AA-ABF0-46BE-F237-2041FA7CA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874115EB-6647-3949-1A78-27186CD50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486C112-9575-A14A-2A7D-8029768E721B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2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B58300B-675A-E42E-7C86-8080B5B40D7C}"/>
              </a:ext>
            </a:extLst>
          </p:cNvPr>
          <p:cNvSpPr/>
          <p:nvPr userDrawn="1"/>
        </p:nvSpPr>
        <p:spPr>
          <a:xfrm rot="5400000">
            <a:off x="1499613" y="2606989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73764-4969-D00C-F89E-2CA1155B4D1E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3036E490-1844-897F-492C-63290E1FF23C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405735-3ACE-E5F8-60BC-5CC484207955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E2885D34-1374-B053-84F0-E033F7E5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A8843B-51A7-6D9A-6D55-CBCFCB5896F7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F25354-CB84-3AC3-1EF5-88ED174929B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7012CC-D300-AC7B-7A9C-D45D79380C0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91EFD3-28EA-3B2C-9037-195542E91EF8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4308D4-07DA-1E7F-F5CE-82549D2B1583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1F6859F-1D6C-5DE4-7F89-D689B98A95B6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059E654-452C-3000-D3F6-B3CD924F8B9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FE4A0530-0FFA-0B16-407D-21F92D943FE6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1F98AB-FF93-D53A-3408-66A8F3E3BE9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285B94-FBB4-13C4-40C5-FEC5EAFBEF76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005B63-DED2-3134-558D-934880B9E360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0DCCBA6-EEF0-A612-34E5-C8DCA018C65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1B750B9-F085-2E45-64C8-EC8F2C91BB27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771290AC-72E1-EF36-2E8A-FF380BA0FB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82B215C5-45C4-1E1C-97E8-7ABBE9D288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916DA1E8-C390-BE7F-FC4D-C1FDC9DE928D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EC96B46F-81E4-83FB-AF5A-DA12F47B73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B3955133-4454-BCE0-E5CE-BB65AB861B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67F5721-3F0A-B036-66A5-846969A2CB5D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2396EE7A-312F-6818-755C-1BEEDBFECD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B1330880-1945-2D51-4F7D-866B355D50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022ACAA-6AF0-2A74-2B14-46429E665519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54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 방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EA4231B-2162-7CC9-78C5-CE626529E819}"/>
              </a:ext>
            </a:extLst>
          </p:cNvPr>
          <p:cNvSpPr/>
          <p:nvPr userDrawn="1"/>
        </p:nvSpPr>
        <p:spPr>
          <a:xfrm rot="5400000">
            <a:off x="1499110" y="3004723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4D164-36F4-BECD-DB09-D00E4986B1C9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162192F5-8865-BA40-0074-7F9A31EACB33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6AAA4C-E376-4DA2-1467-7895D080F42E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0C2E2CC-0B05-D986-22F3-EE82F93EF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A10F90-D92B-0DC7-06A1-5FE81589CAD0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D43DA-68D7-2FD2-857F-CE3B82A52D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76F7E7-A5A1-59A1-97CD-05101B826ACB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2A134D-30A1-14CF-71DB-6E3D48D4E7DB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A94F3-6355-33B8-CB3D-1970E8AAF28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7E307-23FC-1FF9-7D81-2AD8EA0E2F37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8BB7D44-5442-9442-BE91-033463C33FB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A9D4A54-A392-9C5C-5A2B-BDF1E524CF9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31DD19-4FF4-ED28-3716-5B45DF1E37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450FA7-8FD5-A7DA-6F55-661833F197A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6F69E30-2BE6-B0EE-1BEB-39773DB537EA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8792328-6A45-E34A-FD7A-B44B7408F70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5B79DF-E9D0-9CE4-5D14-D4D8317DA2A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128D406A-768B-1CE0-554A-0A0A8221B4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7C022E6-1323-1F33-2C85-FB53E7BAA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B2485EDB-92EB-92A2-04D0-B67011095DBA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DD7080C7-99F6-0FEB-3166-AADF7CB669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7462CF9F-C4FA-CE5A-CF08-DA80293630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018D-6B4E-0271-B5E0-7457EBC8190C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536911B7-C4B7-5239-EC1C-8A197072F2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16CF9C2-2254-0C85-8C47-4B2D2A226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7E9093E-BAB6-8773-353B-8D3BE372F7B7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72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68AB30-29FD-C7F2-4A8F-9A2F7BBB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B2A7-FF3C-403F-A08B-A3E8580CCEA4}" type="datetime1">
              <a:rPr lang="ko-KR" altLang="en-US" smtClean="0"/>
              <a:pPr/>
              <a:t>2025-05-20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B14447-3320-8366-8541-9B01A6EA7681}"/>
              </a:ext>
            </a:extLst>
          </p:cNvPr>
          <p:cNvSpPr>
            <a:spLocks/>
          </p:cNvSpPr>
          <p:nvPr userDrawn="1"/>
        </p:nvSpPr>
        <p:spPr>
          <a:xfrm>
            <a:off x="-5847" y="0"/>
            <a:ext cx="1138937" cy="6858000"/>
          </a:xfrm>
          <a:prstGeom prst="rect">
            <a:avLst/>
          </a:prstGeom>
          <a:solidFill>
            <a:srgbClr val="252731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C93FA991-F83A-16A4-EC98-FD6CD633E3CF}"/>
              </a:ext>
            </a:extLst>
          </p:cNvPr>
          <p:cNvSpPr/>
          <p:nvPr userDrawn="1"/>
        </p:nvSpPr>
        <p:spPr>
          <a:xfrm rot="5400000">
            <a:off x="1090819" y="1022776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BF3688-8789-49D1-4023-642238C01D86}"/>
              </a:ext>
            </a:extLst>
          </p:cNvPr>
          <p:cNvSpPr>
            <a:spLocks/>
          </p:cNvSpPr>
          <p:nvPr userDrawn="1"/>
        </p:nvSpPr>
        <p:spPr>
          <a:xfrm>
            <a:off x="82817" y="1717853"/>
            <a:ext cx="960972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l"/>
            <a:r>
              <a:rPr lang="ko-KR" altLang="en-US" sz="1000" b="1" u="none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특징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5B7A5C-99AA-333D-7773-C7C34DCE6F62}"/>
              </a:ext>
            </a:extLst>
          </p:cNvPr>
          <p:cNvSpPr>
            <a:spLocks/>
          </p:cNvSpPr>
          <p:nvPr userDrawn="1"/>
        </p:nvSpPr>
        <p:spPr>
          <a:xfrm>
            <a:off x="82817" y="2116690"/>
            <a:ext cx="960972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l"/>
            <a:r>
              <a:rPr lang="ko-KR" altLang="en-US" sz="10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자세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0920D6-0A87-A8AE-7476-13008421410B}"/>
              </a:ext>
            </a:extLst>
          </p:cNvPr>
          <p:cNvSpPr>
            <a:spLocks/>
          </p:cNvSpPr>
          <p:nvPr userDrawn="1"/>
        </p:nvSpPr>
        <p:spPr>
          <a:xfrm>
            <a:off x="82817" y="2513720"/>
            <a:ext cx="960972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l"/>
            <a:r>
              <a:rPr lang="ko-KR" altLang="en-US" sz="10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E8AC62-F164-A474-3BE6-96C280B843E8}"/>
              </a:ext>
            </a:extLst>
          </p:cNvPr>
          <p:cNvSpPr>
            <a:spLocks/>
          </p:cNvSpPr>
          <p:nvPr userDrawn="1"/>
        </p:nvSpPr>
        <p:spPr>
          <a:xfrm>
            <a:off x="0" y="933988"/>
            <a:ext cx="112793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13035D-6A54-248D-90F2-D57D97E382E2}"/>
              </a:ext>
            </a:extLst>
          </p:cNvPr>
          <p:cNvSpPr>
            <a:spLocks/>
          </p:cNvSpPr>
          <p:nvPr userDrawn="1"/>
        </p:nvSpPr>
        <p:spPr>
          <a:xfrm>
            <a:off x="82817" y="2911379"/>
            <a:ext cx="960972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l"/>
            <a:r>
              <a:rPr lang="ko-KR" altLang="en-US" sz="10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방안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A6C7930-AAA7-E4FF-687E-F21FE604A7A5}"/>
              </a:ext>
            </a:extLst>
          </p:cNvPr>
          <p:cNvGrpSpPr/>
          <p:nvPr userDrawn="1"/>
        </p:nvGrpSpPr>
        <p:grpSpPr>
          <a:xfrm>
            <a:off x="-6350" y="881673"/>
            <a:ext cx="1134280" cy="397826"/>
            <a:chOff x="1609635" y="746670"/>
            <a:chExt cx="1546727" cy="397826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F7452E7-8011-F428-E831-0C40EFB2BD50}"/>
                </a:ext>
              </a:extLst>
            </p:cNvPr>
            <p:cNvCxnSpPr/>
            <p:nvPr userDrawn="1"/>
          </p:nvCxnSpPr>
          <p:spPr>
            <a:xfrm>
              <a:off x="1609635" y="746670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4E897C7-46B8-F8EF-B67C-481D6E83C956}"/>
                </a:ext>
              </a:extLst>
            </p:cNvPr>
            <p:cNvCxnSpPr/>
            <p:nvPr userDrawn="1"/>
          </p:nvCxnSpPr>
          <p:spPr>
            <a:xfrm>
              <a:off x="1609635" y="1144496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8AC18D1-8E78-1F5C-37F0-1AC71A7D8082}"/>
              </a:ext>
            </a:extLst>
          </p:cNvPr>
          <p:cNvGrpSpPr/>
          <p:nvPr userDrawn="1"/>
        </p:nvGrpSpPr>
        <p:grpSpPr>
          <a:xfrm>
            <a:off x="-6350" y="1675582"/>
            <a:ext cx="1134280" cy="397826"/>
            <a:chOff x="1609635" y="746670"/>
            <a:chExt cx="1546727" cy="39782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80A2E59-E4CC-5518-267A-E278312CF4E3}"/>
                </a:ext>
              </a:extLst>
            </p:cNvPr>
            <p:cNvCxnSpPr/>
            <p:nvPr userDrawn="1"/>
          </p:nvCxnSpPr>
          <p:spPr>
            <a:xfrm>
              <a:off x="1609635" y="746670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5AD58F2-B2AD-5566-53F6-61D1EF099C92}"/>
                </a:ext>
              </a:extLst>
            </p:cNvPr>
            <p:cNvCxnSpPr/>
            <p:nvPr userDrawn="1"/>
          </p:nvCxnSpPr>
          <p:spPr>
            <a:xfrm>
              <a:off x="1609635" y="1144496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C3D2BF-1697-D4D7-EA66-AE3C6D68AA8D}"/>
              </a:ext>
            </a:extLst>
          </p:cNvPr>
          <p:cNvGrpSpPr/>
          <p:nvPr userDrawn="1"/>
        </p:nvGrpSpPr>
        <p:grpSpPr>
          <a:xfrm>
            <a:off x="-6350" y="2469491"/>
            <a:ext cx="1134280" cy="397826"/>
            <a:chOff x="1609635" y="746670"/>
            <a:chExt cx="1546727" cy="397826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D53C19B-5AD4-2E70-7C34-91AE1E8FD6ED}"/>
                </a:ext>
              </a:extLst>
            </p:cNvPr>
            <p:cNvCxnSpPr/>
            <p:nvPr userDrawn="1"/>
          </p:nvCxnSpPr>
          <p:spPr>
            <a:xfrm>
              <a:off x="1609635" y="746670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7D9596-666D-87A2-C8DE-27D4D732A335}"/>
                </a:ext>
              </a:extLst>
            </p:cNvPr>
            <p:cNvCxnSpPr/>
            <p:nvPr userDrawn="1"/>
          </p:nvCxnSpPr>
          <p:spPr>
            <a:xfrm>
              <a:off x="1609635" y="1144496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324E846-DB41-1200-C9FC-22589683FBDA}"/>
              </a:ext>
            </a:extLst>
          </p:cNvPr>
          <p:cNvCxnSpPr/>
          <p:nvPr userDrawn="1"/>
        </p:nvCxnSpPr>
        <p:spPr>
          <a:xfrm>
            <a:off x="-1693" y="3263400"/>
            <a:ext cx="113428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그림 65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20394A6-FD6C-F9B4-8861-F20736696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325576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2025-05-20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5" r:id="rId5"/>
    <p:sldLayoutId id="2147483663" r:id="rId6"/>
    <p:sldLayoutId id="2147483664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.xml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slide" Target="slide17.xml"/><Relationship Id="rId5" Type="http://schemas.openxmlformats.org/officeDocument/2006/relationships/image" Target="../media/image20.png"/><Relationship Id="rId10" Type="http://schemas.openxmlformats.org/officeDocument/2006/relationships/slide" Target="slide11.xml"/><Relationship Id="rId4" Type="http://schemas.openxmlformats.org/officeDocument/2006/relationships/image" Target="../media/image19.pn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17.xm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slide" Target="slid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slide" Target="slide2.xml"/><Relationship Id="rId5" Type="http://schemas.openxmlformats.org/officeDocument/2006/relationships/image" Target="../media/image20.png"/><Relationship Id="rId10" Type="http://schemas.openxmlformats.org/officeDocument/2006/relationships/slide" Target="slide1.xml"/><Relationship Id="rId4" Type="http://schemas.openxmlformats.org/officeDocument/2006/relationships/image" Target="../media/image25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slide" Target="slide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2.png"/><Relationship Id="rId7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slide" Target="slide17.xml"/><Relationship Id="rId4" Type="http://schemas.openxmlformats.org/officeDocument/2006/relationships/image" Target="../media/image33.png"/><Relationship Id="rId9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1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slide" Target="slide11.xml"/><Relationship Id="rId5" Type="http://schemas.openxmlformats.org/officeDocument/2006/relationships/image" Target="../media/image38.jpg"/><Relationship Id="rId10" Type="http://schemas.openxmlformats.org/officeDocument/2006/relationships/slide" Target="slide2.xml"/><Relationship Id="rId4" Type="http://schemas.openxmlformats.org/officeDocument/2006/relationships/image" Target="../media/image20.png"/><Relationship Id="rId9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Relationship Id="rId9" Type="http://schemas.openxmlformats.org/officeDocument/2006/relationships/slide" Target="slide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Relationship Id="rId9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7E3E60A-E951-4A11-15FC-DCCB90296E5F}"/>
              </a:ext>
            </a:extLst>
          </p:cNvPr>
          <p:cNvSpPr txBox="1"/>
          <p:nvPr/>
        </p:nvSpPr>
        <p:spPr>
          <a:xfrm>
            <a:off x="3007987" y="3667060"/>
            <a:ext cx="61760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클래스 역기획서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5B79FD-9C27-E4E0-A034-5EE8642C9FA2}"/>
              </a:ext>
            </a:extLst>
          </p:cNvPr>
          <p:cNvSpPr txBox="1"/>
          <p:nvPr/>
        </p:nvSpPr>
        <p:spPr>
          <a:xfrm>
            <a:off x="2997706" y="4320227"/>
            <a:ext cx="619658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1C170A9-1529-3DC9-D075-E1BABC5BA85A}"/>
              </a:ext>
            </a:extLst>
          </p:cNvPr>
          <p:cNvCxnSpPr>
            <a:cxnSpLocks/>
          </p:cNvCxnSpPr>
          <p:nvPr/>
        </p:nvCxnSpPr>
        <p:spPr>
          <a:xfrm>
            <a:off x="2999612" y="3429000"/>
            <a:ext cx="6192776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5971B45-07C3-5424-DB2F-A1D04D054051}"/>
              </a:ext>
            </a:extLst>
          </p:cNvPr>
          <p:cNvSpPr txBox="1"/>
          <p:nvPr/>
        </p:nvSpPr>
        <p:spPr>
          <a:xfrm>
            <a:off x="10253473" y="6116429"/>
            <a:ext cx="193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홍 진 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0" name="그림 49" descr="블랙, 어둠이(가) 표시된 사진&#10;&#10;자동 생성된 설명">
            <a:extLst>
              <a:ext uri="{FF2B5EF4-FFF2-40B4-BE49-F238E27FC236}">
                <a16:creationId xmlns:a16="http://schemas.microsoft.com/office/drawing/2014/main" id="{26C7B825-DF74-BF40-BE74-E2E355753A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37" r="-1"/>
          <a:stretch/>
        </p:blipFill>
        <p:spPr>
          <a:xfrm>
            <a:off x="2997706" y="1735169"/>
            <a:ext cx="6165745" cy="15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E706D-1EDE-36DB-CFE0-5A522333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C6AFD788-01B0-5C9D-C960-ABAFD6706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baseline="0" dirty="0">
                <a:solidFill>
                  <a:schemeClr val="bg1"/>
                </a:solidFill>
              </a:rPr>
              <a:t>기</a:t>
            </a:r>
            <a:r>
              <a:rPr lang="ko-KR" altLang="en-US" sz="800" dirty="0">
                <a:solidFill>
                  <a:schemeClr val="bg1"/>
                </a:solidFill>
              </a:rPr>
              <a:t>획의도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E09D-C088-9F1C-52F1-7DEC0DC160C8}"/>
              </a:ext>
            </a:extLst>
          </p:cNvPr>
          <p:cNvSpPr txBox="1"/>
          <p:nvPr/>
        </p:nvSpPr>
        <p:spPr>
          <a:xfrm>
            <a:off x="1753696" y="155059"/>
            <a:ext cx="185627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액션의 멋을 살리는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967337B-327B-3A88-C084-6EF4A6474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CBF7E8-3EA7-E4DD-45D2-AB0ACC6E4C8E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799FB6-8F98-C782-91C4-46182D2E6F88}"/>
              </a:ext>
            </a:extLst>
          </p:cNvPr>
          <p:cNvSpPr txBox="1"/>
          <p:nvPr/>
        </p:nvSpPr>
        <p:spPr>
          <a:xfrm>
            <a:off x="1753696" y="562910"/>
            <a:ext cx="398346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창을 돌리는 동작을 넣어 액션의 멋을 살리는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4AD184-E38B-5BC9-9B43-82052C21E88C}"/>
              </a:ext>
            </a:extLst>
          </p:cNvPr>
          <p:cNvGrpSpPr/>
          <p:nvPr/>
        </p:nvGrpSpPr>
        <p:grpSpPr>
          <a:xfrm>
            <a:off x="1776845" y="2358025"/>
            <a:ext cx="10133503" cy="2962710"/>
            <a:chOff x="1776846" y="1836817"/>
            <a:chExt cx="9833818" cy="2875092"/>
          </a:xfrm>
        </p:grpSpPr>
        <p:pic>
          <p:nvPicPr>
            <p:cNvPr id="24" name="그림 23" descr="하늘, 구름, 야외, 여성이(가) 표시된 사진&#10;&#10;자동 생성된 설명">
              <a:extLst>
                <a:ext uri="{FF2B5EF4-FFF2-40B4-BE49-F238E27FC236}">
                  <a16:creationId xmlns:a16="http://schemas.microsoft.com/office/drawing/2014/main" id="{F8FD2DFA-03EB-BB7E-EE33-383B470A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076" y="1836817"/>
              <a:ext cx="4986588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그림 25" descr="의류, 사람, 스크린샷이(가) 표시된 사진&#10;&#10;자동 생성된 설명">
              <a:extLst>
                <a:ext uri="{FF2B5EF4-FFF2-40B4-BE49-F238E27FC236}">
                  <a16:creationId xmlns:a16="http://schemas.microsoft.com/office/drawing/2014/main" id="{8AFFFA07-0BD6-9154-7D0C-353BB6E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846" y="1836817"/>
              <a:ext cx="4613924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A04733-E674-36B2-D645-26DBD33BA5DD}"/>
                </a:ext>
              </a:extLst>
            </p:cNvPr>
            <p:cNvGrpSpPr/>
            <p:nvPr/>
          </p:nvGrpSpPr>
          <p:grpSpPr>
            <a:xfrm>
              <a:off x="1899082" y="4577505"/>
              <a:ext cx="1149317" cy="134404"/>
              <a:chOff x="1958598" y="4380077"/>
              <a:chExt cx="1053543" cy="12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288371-BBE6-34B8-0B4F-FBE5081550A5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5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A9448C93-D68F-314E-1C7B-BB9F031686D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EB47EE-B22B-D2E6-D7F2-52CBEB07FDF2}"/>
                </a:ext>
              </a:extLst>
            </p:cNvPr>
            <p:cNvGrpSpPr/>
            <p:nvPr/>
          </p:nvGrpSpPr>
          <p:grpSpPr>
            <a:xfrm>
              <a:off x="6838731" y="4577505"/>
              <a:ext cx="1149317" cy="134404"/>
              <a:chOff x="1958598" y="4380077"/>
              <a:chExt cx="1053545" cy="1232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0C8561-FAD7-199B-A7BB-61F5B0AC1CC4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7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C10ACB72-C061-FA7C-7031-A3C18F7294D0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직사각형 12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92F98501-658F-153E-0F60-A1DF0485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6" action="ppaction://hlinksldjump" tooltip="&lt;목차&gt; 보기"/>
            <a:extLst>
              <a:ext uri="{FF2B5EF4-FFF2-40B4-BE49-F238E27FC236}">
                <a16:creationId xmlns:a16="http://schemas.microsoft.com/office/drawing/2014/main" id="{8D3930CE-4F6D-D1CA-5FCF-DBECFEDD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7" action="ppaction://hlinksldjump" tooltip="&lt;클래스 특징&gt; 보기"/>
            <a:extLst>
              <a:ext uri="{FF2B5EF4-FFF2-40B4-BE49-F238E27FC236}">
                <a16:creationId xmlns:a16="http://schemas.microsoft.com/office/drawing/2014/main" id="{A7D0C1D0-54BC-6B98-BBB7-D2749D0AE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8" action="ppaction://hlinksldjump" tooltip="&lt;상태 정의&gt; 보기"/>
            <a:extLst>
              <a:ext uri="{FF2B5EF4-FFF2-40B4-BE49-F238E27FC236}">
                <a16:creationId xmlns:a16="http://schemas.microsoft.com/office/drawing/2014/main" id="{E7651F5D-88DD-F1EA-2438-5A783297B6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3" action="ppaction://hlinksldjump" tooltip="&lt;홈&gt; 보기"/>
            <a:extLst>
              <a:ext uri="{FF2B5EF4-FFF2-40B4-BE49-F238E27FC236}">
                <a16:creationId xmlns:a16="http://schemas.microsoft.com/office/drawing/2014/main" id="{11C15705-73B0-6189-90DB-94E176694F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8" action="ppaction://hlinksldjump" tooltip="&lt;스킬&gt; 보기"/>
            <a:extLst>
              <a:ext uri="{FF2B5EF4-FFF2-40B4-BE49-F238E27FC236}">
                <a16:creationId xmlns:a16="http://schemas.microsoft.com/office/drawing/2014/main" id="{F3D7CA95-C4EB-E3A2-A6C4-466E5B64A8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BA5753FF-37C7-6A2B-35E7-55500D213D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05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096F854A-DE5B-1982-B571-3121D91E7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창술사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9946B-46CC-F7F1-9A5B-AD4E324FFDF8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6AB8DC-1BF8-E57B-7F77-90CC8CDA5099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 소개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5EC164C-0E6F-A655-54C2-DFEE09FC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87184"/>
              </p:ext>
            </p:extLst>
          </p:nvPr>
        </p:nvGraphicFramePr>
        <p:xfrm>
          <a:off x="2067084" y="837597"/>
          <a:ext cx="4595288" cy="254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3844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90239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창술사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뿌리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전장의 창이 되어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적을 섬멸하라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2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스탯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 계열은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힘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영향을 받음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22" name="그림 2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9DDC8136-1888-057B-DF53-88DD8250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3847" y="840828"/>
            <a:ext cx="756867" cy="856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1041B-1EB8-E26A-A8BF-DC2A56530D7D}"/>
              </a:ext>
            </a:extLst>
          </p:cNvPr>
          <p:cNvSpPr txBox="1"/>
          <p:nvPr/>
        </p:nvSpPr>
        <p:spPr>
          <a:xfrm>
            <a:off x="6960828" y="2959561"/>
            <a:ext cx="5090964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딜러 포지션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2.152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1.023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495D6-3C76-78D5-50BE-320E3F8D5A44}"/>
              </a:ext>
            </a:extLst>
          </p:cNvPr>
          <p:cNvSpPr txBox="1"/>
          <p:nvPr/>
        </p:nvSpPr>
        <p:spPr>
          <a:xfrm>
            <a:off x="6960828" y="3198044"/>
            <a:ext cx="4996222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딜러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2.207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1.060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C9486D-2066-7283-9506-75672EA0A817}"/>
              </a:ext>
            </a:extLst>
          </p:cNvPr>
          <p:cNvGrpSpPr/>
          <p:nvPr/>
        </p:nvGrpSpPr>
        <p:grpSpPr>
          <a:xfrm>
            <a:off x="6960828" y="953711"/>
            <a:ext cx="4562300" cy="1269631"/>
            <a:chOff x="6739889" y="1219200"/>
            <a:chExt cx="3723915" cy="1036319"/>
          </a:xfrm>
        </p:grpSpPr>
        <p:pic>
          <p:nvPicPr>
            <p:cNvPr id="40" name="그림 39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7932F7B-256F-B7F4-D7EB-C23C4E9D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25" t="8139" r="945" b="4461"/>
            <a:stretch/>
          </p:blipFill>
          <p:spPr>
            <a:xfrm flipH="1">
              <a:off x="6959599" y="1838474"/>
              <a:ext cx="3453127" cy="417045"/>
            </a:xfrm>
            <a:prstGeom prst="rect">
              <a:avLst/>
            </a:prstGeom>
          </p:spPr>
        </p:pic>
        <p:pic>
          <p:nvPicPr>
            <p:cNvPr id="41" name="그림 40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8783B998-F534-3D13-55C4-64CCECBD0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4" t="6782" r="-1" b="12733"/>
            <a:stretch/>
          </p:blipFill>
          <p:spPr>
            <a:xfrm>
              <a:off x="6739889" y="1219200"/>
              <a:ext cx="3723915" cy="53467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0276E6-4DEA-8CF7-A32D-5CD36A1CD1E3}"/>
              </a:ext>
            </a:extLst>
          </p:cNvPr>
          <p:cNvGrpSpPr/>
          <p:nvPr/>
        </p:nvGrpSpPr>
        <p:grpSpPr>
          <a:xfrm>
            <a:off x="7416096" y="2329864"/>
            <a:ext cx="1305629" cy="138499"/>
            <a:chOff x="6992994" y="2469418"/>
            <a:chExt cx="1305629" cy="1384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BEA3D4-DC84-1E0B-4EB6-C01B1E8F9ACD}"/>
                </a:ext>
              </a:extLst>
            </p:cNvPr>
            <p:cNvSpPr txBox="1"/>
            <p:nvPr/>
          </p:nvSpPr>
          <p:spPr>
            <a:xfrm>
              <a:off x="7181872" y="2469418"/>
              <a:ext cx="1116751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무기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창</a:t>
              </a: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4E4573DA-CF25-6DF9-6E09-A17D6DA4491A}"/>
                </a:ext>
              </a:extLst>
            </p:cNvPr>
            <p:cNvSpPr/>
            <p:nvPr/>
          </p:nvSpPr>
          <p:spPr>
            <a:xfrm>
              <a:off x="6992994" y="2493258"/>
              <a:ext cx="105351" cy="908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564AC48-CFEF-E33A-FECC-F93A8D45C0EF}"/>
              </a:ext>
            </a:extLst>
          </p:cNvPr>
          <p:cNvGrpSpPr/>
          <p:nvPr/>
        </p:nvGrpSpPr>
        <p:grpSpPr>
          <a:xfrm>
            <a:off x="2067082" y="3621610"/>
            <a:ext cx="4595288" cy="2911140"/>
            <a:chOff x="2067082" y="3665449"/>
            <a:chExt cx="4595289" cy="2911141"/>
          </a:xfrm>
          <a:solidFill>
            <a:schemeClr val="bg1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A66FFA-9312-1FB9-040A-573E46DD48D5}"/>
                </a:ext>
              </a:extLst>
            </p:cNvPr>
            <p:cNvSpPr/>
            <p:nvPr/>
          </p:nvSpPr>
          <p:spPr>
            <a:xfrm>
              <a:off x="2067082" y="3665449"/>
              <a:ext cx="4595289" cy="2911141"/>
            </a:xfrm>
            <a:prstGeom prst="rect">
              <a:avLst/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1" name="그림 30" descr="예술, 대칭, 원, 디자인이(가) 표시된 사진&#10;&#10;자동 생성된 설명">
              <a:extLst>
                <a:ext uri="{FF2B5EF4-FFF2-40B4-BE49-F238E27FC236}">
                  <a16:creationId xmlns:a16="http://schemas.microsoft.com/office/drawing/2014/main" id="{4427F5C7-655A-682F-BBC7-8A8A2B756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5" t="2946" r="7187" b="4044"/>
            <a:stretch/>
          </p:blipFill>
          <p:spPr>
            <a:xfrm>
              <a:off x="2441724" y="3709287"/>
              <a:ext cx="3692485" cy="2823464"/>
            </a:xfrm>
            <a:prstGeom prst="rect">
              <a:avLst/>
            </a:prstGeom>
            <a:grpFill/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213B126-5BFE-F62D-446D-3B4C44E2FDA3}"/>
              </a:ext>
            </a:extLst>
          </p:cNvPr>
          <p:cNvGrpSpPr/>
          <p:nvPr/>
        </p:nvGrpSpPr>
        <p:grpSpPr>
          <a:xfrm>
            <a:off x="6960829" y="3621610"/>
            <a:ext cx="4595288" cy="2911140"/>
            <a:chOff x="6990065" y="3665449"/>
            <a:chExt cx="4595289" cy="29111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CD3F292-C07D-7E38-9153-8B31CF8B42DB}"/>
                </a:ext>
              </a:extLst>
            </p:cNvPr>
            <p:cNvSpPr/>
            <p:nvPr/>
          </p:nvSpPr>
          <p:spPr>
            <a:xfrm>
              <a:off x="6990065" y="3665449"/>
              <a:ext cx="4595289" cy="29111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 descr="예술, 스케치, 대칭, 디자인이(가) 표시된 사진&#10;&#10;자동 생성된 설명">
              <a:extLst>
                <a:ext uri="{FF2B5EF4-FFF2-40B4-BE49-F238E27FC236}">
                  <a16:creationId xmlns:a16="http://schemas.microsoft.com/office/drawing/2014/main" id="{F01FC6CE-F41F-BD3C-B69F-3D50A1D47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9" t="6807" r="13345" b="12755"/>
            <a:stretch/>
          </p:blipFill>
          <p:spPr>
            <a:xfrm>
              <a:off x="7401281" y="3717224"/>
              <a:ext cx="3623729" cy="280759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609AACE-70AF-A7C8-1F17-FB8C90C09E66}"/>
              </a:ext>
            </a:extLst>
          </p:cNvPr>
          <p:cNvSpPr txBox="1"/>
          <p:nvPr/>
        </p:nvSpPr>
        <p:spPr>
          <a:xfrm>
            <a:off x="2067082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5ADB97-4A1B-825A-BE1E-226E7C4723CF}"/>
              </a:ext>
            </a:extLst>
          </p:cNvPr>
          <p:cNvSpPr txBox="1"/>
          <p:nvPr/>
        </p:nvSpPr>
        <p:spPr>
          <a:xfrm>
            <a:off x="6960828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유틸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8" action="ppaction://hlinksldjump" tooltip="&lt;개요&gt; 보기"/>
            <a:extLst>
              <a:ext uri="{FF2B5EF4-FFF2-40B4-BE49-F238E27FC236}">
                <a16:creationId xmlns:a16="http://schemas.microsoft.com/office/drawing/2014/main" id="{A4D49DDD-E84C-7843-18E9-B0FC6D49B9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9" action="ppaction://hlinksldjump" tooltip="&lt;목차&gt; 보기"/>
            <a:extLst>
              <a:ext uri="{FF2B5EF4-FFF2-40B4-BE49-F238E27FC236}">
                <a16:creationId xmlns:a16="http://schemas.microsoft.com/office/drawing/2014/main" id="{0AD8DFFE-3871-23F8-1B12-0C7F5AA25A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0" action="ppaction://hlinksldjump" tooltip="&lt;클래스 특징&gt; 보기"/>
            <a:extLst>
              <a:ext uri="{FF2B5EF4-FFF2-40B4-BE49-F238E27FC236}">
                <a16:creationId xmlns:a16="http://schemas.microsoft.com/office/drawing/2014/main" id="{6F449FCA-CAD4-6572-4277-CDC14A526B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1" action="ppaction://hlinksldjump" tooltip="&lt;상태 정의&gt; 보기"/>
            <a:extLst>
              <a:ext uri="{FF2B5EF4-FFF2-40B4-BE49-F238E27FC236}">
                <a16:creationId xmlns:a16="http://schemas.microsoft.com/office/drawing/2014/main" id="{1ACC28A8-3E8E-78EA-24F0-3A4A300E4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8" action="ppaction://hlinksldjump" tooltip="&lt;홈&gt; 보기"/>
            <a:extLst>
              <a:ext uri="{FF2B5EF4-FFF2-40B4-BE49-F238E27FC236}">
                <a16:creationId xmlns:a16="http://schemas.microsoft.com/office/drawing/2014/main" id="{D8DAD0AF-C93D-6805-7D82-957A80235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11" action="ppaction://hlinksldjump" tooltip="&lt;스킬&gt; 보기"/>
            <a:extLst>
              <a:ext uri="{FF2B5EF4-FFF2-40B4-BE49-F238E27FC236}">
                <a16:creationId xmlns:a16="http://schemas.microsoft.com/office/drawing/2014/main" id="{4AFA3F2B-FA00-05A3-8639-0E23C005A4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" action="ppaction://noaction"/>
            <a:extLst>
              <a:ext uri="{FF2B5EF4-FFF2-40B4-BE49-F238E27FC236}">
                <a16:creationId xmlns:a16="http://schemas.microsoft.com/office/drawing/2014/main" id="{A987DC8C-0362-F932-04AC-CF0834FF66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7C043-C9DE-591C-CC1C-AE05B0AC2D58}"/>
              </a:ext>
            </a:extLst>
          </p:cNvPr>
          <p:cNvSpPr txBox="1"/>
          <p:nvPr/>
        </p:nvSpPr>
        <p:spPr>
          <a:xfrm>
            <a:off x="7091632" y="3354286"/>
            <a:ext cx="1464199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 평타 기준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1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14B8-56D4-5CBF-4432-EDEC840B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C6F5029-1351-F0DB-1105-C29CFD1F00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스탠스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BF698-19CE-DACD-94B4-CE219A813076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B8D14D-5495-F0C2-141E-AAD4048CEFD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4CE16D-C0A4-579B-D127-FFD2272A8CCA}"/>
              </a:ext>
            </a:extLst>
          </p:cNvPr>
          <p:cNvSpPr txBox="1"/>
          <p:nvPr/>
        </p:nvSpPr>
        <p:spPr>
          <a:xfrm>
            <a:off x="1753696" y="1200156"/>
            <a:ext cx="514243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변형 창을 사용하여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스탠스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자유롭게 변경할 수 있습니다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77D51A-C804-4D6B-D6C3-5BCB87CAF732}"/>
              </a:ext>
            </a:extLst>
          </p:cNvPr>
          <p:cNvSpPr txBox="1"/>
          <p:nvPr/>
        </p:nvSpPr>
        <p:spPr>
          <a:xfrm>
            <a:off x="1753696" y="722600"/>
            <a:ext cx="82394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스탠스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A1AE3D2-7149-0271-AD1E-EEB84003CF9D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12700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9E64F0-3C79-1184-4B07-0C9DC7E8B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85758"/>
              </p:ext>
            </p:extLst>
          </p:nvPr>
        </p:nvGraphicFramePr>
        <p:xfrm>
          <a:off x="2785308" y="2368390"/>
          <a:ext cx="8371785" cy="11371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유틸성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Glaive(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언월도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6A4C8FA-1F10-F1F7-719B-86790379841C}"/>
              </a:ext>
            </a:extLst>
          </p:cNvPr>
          <p:cNvGrpSpPr/>
          <p:nvPr/>
        </p:nvGrpSpPr>
        <p:grpSpPr>
          <a:xfrm>
            <a:off x="4570152" y="2661280"/>
            <a:ext cx="1808352" cy="553960"/>
            <a:chOff x="1751270" y="1035691"/>
            <a:chExt cx="2652978" cy="8126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886650-F774-0453-135B-3F80B0EC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410" y="1035691"/>
              <a:ext cx="812698" cy="812698"/>
            </a:xfrm>
            <a:prstGeom prst="rect">
              <a:avLst/>
            </a:prstGeom>
          </p:spPr>
        </p:pic>
        <p:pic>
          <p:nvPicPr>
            <p:cNvPr id="13" name="그림 1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EB1AA8BC-A9C2-5215-42DD-107DF3A8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550" y="1035691"/>
              <a:ext cx="812698" cy="812698"/>
            </a:xfrm>
            <a:prstGeom prst="rect">
              <a:avLst/>
            </a:prstGeom>
          </p:spPr>
        </p:pic>
        <p:pic>
          <p:nvPicPr>
            <p:cNvPr id="14" name="그림 1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A517AA38-29DA-A83F-9486-5527BCE53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70" y="1035691"/>
              <a:ext cx="812698" cy="812698"/>
            </a:xfrm>
            <a:prstGeom prst="rect">
              <a:avLst/>
            </a:prstGeom>
          </p:spPr>
        </p:pic>
      </p:grpSp>
      <p:pic>
        <p:nvPicPr>
          <p:cNvPr id="15" name="그림 14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245796C0-2D07-B3E5-BBB1-7D59A9A36C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21" y="2581567"/>
            <a:ext cx="3933685" cy="694921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84AA99D-B10E-981F-68EA-6350D0D0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77336"/>
              </p:ext>
            </p:extLst>
          </p:nvPr>
        </p:nvGraphicFramePr>
        <p:xfrm>
          <a:off x="2785308" y="4878733"/>
          <a:ext cx="8371785" cy="11386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순간 피해량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Spear(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F06BA4-177B-3903-4A42-45C13AC0E093}"/>
              </a:ext>
            </a:extLst>
          </p:cNvPr>
          <p:cNvGrpSpPr/>
          <p:nvPr/>
        </p:nvGrpSpPr>
        <p:grpSpPr>
          <a:xfrm>
            <a:off x="4570152" y="5168844"/>
            <a:ext cx="1807200" cy="554400"/>
            <a:chOff x="5931510" y="1571828"/>
            <a:chExt cx="2652978" cy="812698"/>
          </a:xfrm>
        </p:grpSpPr>
        <p:pic>
          <p:nvPicPr>
            <p:cNvPr id="19" name="그림 18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CC6C5D27-B3A8-CFC2-4AD0-286D7136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90" y="1571828"/>
              <a:ext cx="812698" cy="812698"/>
            </a:xfrm>
            <a:prstGeom prst="rect">
              <a:avLst/>
            </a:prstGeom>
          </p:spPr>
        </p:pic>
        <p:pic>
          <p:nvPicPr>
            <p:cNvPr id="20" name="그림 19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A13A6E88-8C99-BF7F-C32B-34B68F07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650" y="1571828"/>
              <a:ext cx="812698" cy="812698"/>
            </a:xfrm>
            <a:prstGeom prst="rect">
              <a:avLst/>
            </a:prstGeom>
          </p:spPr>
        </p:pic>
        <p:pic>
          <p:nvPicPr>
            <p:cNvPr id="22" name="그림 21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664A11F5-C7D2-E932-83A4-1F18535A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510" y="1571828"/>
              <a:ext cx="812698" cy="812698"/>
            </a:xfrm>
            <a:prstGeom prst="rect">
              <a:avLst/>
            </a:prstGeom>
          </p:spPr>
        </p:pic>
      </p:grpSp>
      <p:pic>
        <p:nvPicPr>
          <p:cNvPr id="23" name="그림 22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A22AB06A-A8B7-F5E7-B400-9B61ADEE2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30038" y="5199108"/>
            <a:ext cx="3699853" cy="4991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3A8A63B-6BD8-8B07-D28F-8EE9889A48BC}"/>
              </a:ext>
            </a:extLst>
          </p:cNvPr>
          <p:cNvGrpSpPr/>
          <p:nvPr/>
        </p:nvGrpSpPr>
        <p:grpSpPr>
          <a:xfrm>
            <a:off x="1753695" y="1826508"/>
            <a:ext cx="4110983" cy="289344"/>
            <a:chOff x="1753695" y="1826508"/>
            <a:chExt cx="4110983" cy="2893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2FEEC-9135-BC78-7FB4-3BA5F188FC84}"/>
                </a:ext>
              </a:extLst>
            </p:cNvPr>
            <p:cNvSpPr txBox="1"/>
            <p:nvPr/>
          </p:nvSpPr>
          <p:spPr>
            <a:xfrm>
              <a:off x="2785309" y="1918172"/>
              <a:ext cx="3079369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스탠스는 주변의 적들을 몰아치는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623879-7935-CE3F-DE9E-7F7F2F4E290B}"/>
                </a:ext>
              </a:extLst>
            </p:cNvPr>
            <p:cNvSpPr txBox="1"/>
            <p:nvPr/>
          </p:nvSpPr>
          <p:spPr>
            <a:xfrm>
              <a:off x="1753695" y="1826508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FD68CA5-1573-9546-9D8F-D9C069E0669D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2115852"/>
              <a:ext cx="30793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0CD99B-FCBE-7A0D-65D2-F5605D3477BC}"/>
              </a:ext>
            </a:extLst>
          </p:cNvPr>
          <p:cNvGrpSpPr/>
          <p:nvPr/>
        </p:nvGrpSpPr>
        <p:grpSpPr>
          <a:xfrm>
            <a:off x="1753695" y="4329743"/>
            <a:ext cx="4409141" cy="289344"/>
            <a:chOff x="1753695" y="4329743"/>
            <a:chExt cx="4409141" cy="28934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B2977B-474D-3477-AFDE-CA7F0732E09C}"/>
                </a:ext>
              </a:extLst>
            </p:cNvPr>
            <p:cNvSpPr txBox="1"/>
            <p:nvPr/>
          </p:nvSpPr>
          <p:spPr>
            <a:xfrm>
              <a:off x="2785308" y="4430755"/>
              <a:ext cx="337752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스탠스는 순간적으로 높은 피해를 주는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F156E-426B-8C64-EDE6-876751A10A3A}"/>
                </a:ext>
              </a:extLst>
            </p:cNvPr>
            <p:cNvSpPr txBox="1"/>
            <p:nvPr/>
          </p:nvSpPr>
          <p:spPr>
            <a:xfrm>
              <a:off x="1753695" y="4329743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1220D0D-D114-5A45-A00B-EB9C8E57A1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4619087"/>
              <a:ext cx="33768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hlinkClick r:id="rId10" action="ppaction://hlinksldjump" tooltip="&lt;개요&gt; 보기"/>
            <a:extLst>
              <a:ext uri="{FF2B5EF4-FFF2-40B4-BE49-F238E27FC236}">
                <a16:creationId xmlns:a16="http://schemas.microsoft.com/office/drawing/2014/main" id="{356CF315-9F78-1450-276F-A18F01F69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1" action="ppaction://hlinksldjump" tooltip="&lt;목차&gt; 보기"/>
            <a:extLst>
              <a:ext uri="{FF2B5EF4-FFF2-40B4-BE49-F238E27FC236}">
                <a16:creationId xmlns:a16="http://schemas.microsoft.com/office/drawing/2014/main" id="{1245D4F3-FF8C-3B25-5BF1-7F23D9771F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2" action="ppaction://hlinksldjump" tooltip="&lt;클래스 특징&gt; 보기"/>
            <a:extLst>
              <a:ext uri="{FF2B5EF4-FFF2-40B4-BE49-F238E27FC236}">
                <a16:creationId xmlns:a16="http://schemas.microsoft.com/office/drawing/2014/main" id="{483504FF-AB2A-375C-E74A-58F5AB00D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13" action="ppaction://hlinksldjump" tooltip="&lt;상태 정의&gt; 보기"/>
            <a:extLst>
              <a:ext uri="{FF2B5EF4-FFF2-40B4-BE49-F238E27FC236}">
                <a16:creationId xmlns:a16="http://schemas.microsoft.com/office/drawing/2014/main" id="{23CDD714-7005-0240-3372-B73814BC2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hlinkClick r:id="rId10" action="ppaction://hlinksldjump" tooltip="&lt;홈&gt; 보기"/>
            <a:extLst>
              <a:ext uri="{FF2B5EF4-FFF2-40B4-BE49-F238E27FC236}">
                <a16:creationId xmlns:a16="http://schemas.microsoft.com/office/drawing/2014/main" id="{BB082F19-935A-BAB0-584A-6927F955F6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13" action="ppaction://hlinksldjump" tooltip="&lt;스킬&gt; 보기"/>
            <a:extLst>
              <a:ext uri="{FF2B5EF4-FFF2-40B4-BE49-F238E27FC236}">
                <a16:creationId xmlns:a16="http://schemas.microsoft.com/office/drawing/2014/main" id="{BE363F51-A184-6EA5-7492-C00BCCC4B3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" action="ppaction://noaction"/>
            <a:extLst>
              <a:ext uri="{FF2B5EF4-FFF2-40B4-BE49-F238E27FC236}">
                <a16:creationId xmlns:a16="http://schemas.microsoft.com/office/drawing/2014/main" id="{12537FB3-A83E-90D7-55A9-78E8E19F1A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09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99B69-E1B7-38C1-DF12-7772BD4F62CD}"/>
              </a:ext>
            </a:extLst>
          </p:cNvPr>
          <p:cNvSpPr txBox="1"/>
          <p:nvPr/>
        </p:nvSpPr>
        <p:spPr>
          <a:xfrm>
            <a:off x="1753696" y="139670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754A6B-8721-02AE-0293-9857FD480DED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5B86E7-362B-65E1-48B8-630C9F0E4B27}"/>
              </a:ext>
            </a:extLst>
          </p:cNvPr>
          <p:cNvGrpSpPr/>
          <p:nvPr/>
        </p:nvGrpSpPr>
        <p:grpSpPr>
          <a:xfrm>
            <a:off x="1702865" y="1308718"/>
            <a:ext cx="4265078" cy="1795865"/>
            <a:chOff x="1673044" y="4609543"/>
            <a:chExt cx="4063965" cy="1711184"/>
          </a:xfrm>
        </p:grpSpPr>
        <p:pic>
          <p:nvPicPr>
            <p:cNvPr id="36" name="그림 35" descr="뿔이(가) 표시된 사진&#10;&#10;자동 생성된 설명">
              <a:extLst>
                <a:ext uri="{FF2B5EF4-FFF2-40B4-BE49-F238E27FC236}">
                  <a16:creationId xmlns:a16="http://schemas.microsoft.com/office/drawing/2014/main" id="{8B039FDE-4C06-EFD6-58FE-9A0F7083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044" y="4609543"/>
              <a:ext cx="4063965" cy="1525857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FC33407-1C4A-85F9-EBB4-FAF81D12AD15}"/>
                </a:ext>
              </a:extLst>
            </p:cNvPr>
            <p:cNvGrpSpPr/>
            <p:nvPr/>
          </p:nvGrpSpPr>
          <p:grpSpPr>
            <a:xfrm>
              <a:off x="2011038" y="6174096"/>
              <a:ext cx="821752" cy="146631"/>
              <a:chOff x="2011038" y="5219786"/>
              <a:chExt cx="821752" cy="1466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E8CD7C-9817-4DFB-F91F-B0663D84B7D6}"/>
                  </a:ext>
                </a:extLst>
              </p:cNvPr>
              <p:cNvSpPr txBox="1"/>
              <p:nvPr/>
            </p:nvSpPr>
            <p:spPr>
              <a:xfrm>
                <a:off x="217905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스탠스</a:t>
                </a:r>
              </a:p>
            </p:txBody>
          </p: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7F35271A-E838-CB71-C3C5-ADF6AAC17BD7}"/>
                  </a:ext>
                </a:extLst>
              </p:cNvPr>
              <p:cNvSpPr/>
              <p:nvPr/>
            </p:nvSpPr>
            <p:spPr>
              <a:xfrm>
                <a:off x="201103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8FD1A8-B9C6-01B8-D8A2-FF0F819151EE}"/>
                </a:ext>
              </a:extLst>
            </p:cNvPr>
            <p:cNvGrpSpPr/>
            <p:nvPr/>
          </p:nvGrpSpPr>
          <p:grpSpPr>
            <a:xfrm>
              <a:off x="4047228" y="6174096"/>
              <a:ext cx="821752" cy="146631"/>
              <a:chOff x="4047228" y="5219786"/>
              <a:chExt cx="821752" cy="14663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10316C-04CB-DDD8-5428-9FB7B315A5F5}"/>
                  </a:ext>
                </a:extLst>
              </p:cNvPr>
              <p:cNvSpPr txBox="1"/>
              <p:nvPr/>
            </p:nvSpPr>
            <p:spPr>
              <a:xfrm>
                <a:off x="421524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스탠스</a:t>
                </a:r>
              </a:p>
            </p:txBody>
          </p: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5B9ACCBC-A842-EAB2-3334-4D994AE00DF2}"/>
                  </a:ext>
                </a:extLst>
              </p:cNvPr>
              <p:cNvSpPr/>
              <p:nvPr/>
            </p:nvSpPr>
            <p:spPr>
              <a:xfrm>
                <a:off x="404722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37628C5-E3DC-4783-08DC-28D1E57D6C85}"/>
              </a:ext>
            </a:extLst>
          </p:cNvPr>
          <p:cNvGrpSpPr/>
          <p:nvPr/>
        </p:nvGrpSpPr>
        <p:grpSpPr>
          <a:xfrm>
            <a:off x="6096000" y="1799248"/>
            <a:ext cx="4715692" cy="1240006"/>
            <a:chOff x="2005456" y="493107"/>
            <a:chExt cx="4715692" cy="124000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7DB462-2939-BF3A-67BF-618CD56D3F4D}"/>
                </a:ext>
              </a:extLst>
            </p:cNvPr>
            <p:cNvSpPr txBox="1"/>
            <p:nvPr/>
          </p:nvSpPr>
          <p:spPr>
            <a:xfrm>
              <a:off x="2179056" y="493107"/>
              <a:ext cx="165269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게이지는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81F8E74-722C-0CA5-90AD-6F72C693C153}"/>
                </a:ext>
              </a:extLst>
            </p:cNvPr>
            <p:cNvSpPr/>
            <p:nvPr/>
          </p:nvSpPr>
          <p:spPr>
            <a:xfrm>
              <a:off x="2005456" y="53858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4ECBE2-B08C-CB3A-5075-E5E8DCAF1FF3}"/>
                </a:ext>
              </a:extLst>
            </p:cNvPr>
            <p:cNvSpPr txBox="1"/>
            <p:nvPr/>
          </p:nvSpPr>
          <p:spPr>
            <a:xfrm>
              <a:off x="2179056" y="1362143"/>
              <a:ext cx="268503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칸을 소모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27047FE-78D2-0775-10DB-35695598017D}"/>
                </a:ext>
              </a:extLst>
            </p:cNvPr>
            <p:cNvSpPr/>
            <p:nvPr/>
          </p:nvSpPr>
          <p:spPr>
            <a:xfrm>
              <a:off x="2005456" y="141232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D189E76-BFB6-BE87-2CA8-864577AFA366}"/>
                </a:ext>
              </a:extLst>
            </p:cNvPr>
            <p:cNvSpPr txBox="1"/>
            <p:nvPr/>
          </p:nvSpPr>
          <p:spPr>
            <a:xfrm>
              <a:off x="2175032" y="1610002"/>
              <a:ext cx="454611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보유량이 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미만일 때 스탠스를 변경하면 스탠스 변경 효과가 적용되지 않습니다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4DE534-18C5-AB24-E242-BE0056A7137F}"/>
                </a:ext>
              </a:extLst>
            </p:cNvPr>
            <p:cNvSpPr txBox="1"/>
            <p:nvPr/>
          </p:nvSpPr>
          <p:spPr>
            <a:xfrm>
              <a:off x="2179056" y="931633"/>
              <a:ext cx="360996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유지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적에게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게이지가 증가합니다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4FC839F-FE93-3E25-C676-5DBE376035C9}"/>
                </a:ext>
              </a:extLst>
            </p:cNvPr>
            <p:cNvSpPr/>
            <p:nvPr/>
          </p:nvSpPr>
          <p:spPr>
            <a:xfrm>
              <a:off x="2005456" y="97710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C54525-D684-1155-0022-E847772164BE}"/>
              </a:ext>
            </a:extLst>
          </p:cNvPr>
          <p:cNvSpPr txBox="1"/>
          <p:nvPr/>
        </p:nvSpPr>
        <p:spPr>
          <a:xfrm>
            <a:off x="1753696" y="642982"/>
            <a:ext cx="282288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스탠스를 변경할 때는 듀얼 게이지를 사용합니다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E52167-F5E9-C236-F747-53C3AC24258C}"/>
              </a:ext>
            </a:extLst>
          </p:cNvPr>
          <p:cNvSpPr txBox="1"/>
          <p:nvPr/>
        </p:nvSpPr>
        <p:spPr>
          <a:xfrm>
            <a:off x="1828202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증가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7915FA-C0F3-DB11-E86D-BD493B3C5DB6}"/>
              </a:ext>
            </a:extLst>
          </p:cNvPr>
          <p:cNvGrpSpPr/>
          <p:nvPr/>
        </p:nvGrpSpPr>
        <p:grpSpPr>
          <a:xfrm>
            <a:off x="1825832" y="4273265"/>
            <a:ext cx="4382774" cy="1440197"/>
            <a:chOff x="1886825" y="4273265"/>
            <a:chExt cx="4382774" cy="1440197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A1C692E-4D3C-B7D7-9CDF-CA6216A182A1}"/>
                </a:ext>
              </a:extLst>
            </p:cNvPr>
            <p:cNvGrpSpPr/>
            <p:nvPr/>
          </p:nvGrpSpPr>
          <p:grpSpPr>
            <a:xfrm>
              <a:off x="1886825" y="4392189"/>
              <a:ext cx="3495873" cy="1321273"/>
              <a:chOff x="7511207" y="1782477"/>
              <a:chExt cx="4745245" cy="1793476"/>
            </a:xfrm>
            <a:solidFill>
              <a:srgbClr val="BD9C7C"/>
            </a:solidFill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E435121-E288-32AA-8C55-A0C83AF719C5}"/>
                  </a:ext>
                </a:extLst>
              </p:cNvPr>
              <p:cNvGrpSpPr/>
              <p:nvPr/>
            </p:nvGrpSpPr>
            <p:grpSpPr>
              <a:xfrm>
                <a:off x="7511207" y="1782477"/>
                <a:ext cx="4745245" cy="1682336"/>
                <a:chOff x="7511207" y="1782477"/>
                <a:chExt cx="4745245" cy="1682336"/>
              </a:xfrm>
              <a:grpFill/>
            </p:grpSpPr>
            <p:sp>
              <p:nvSpPr>
                <p:cNvPr id="99" name="막힌 원호 98">
                  <a:extLst>
                    <a:ext uri="{FF2B5EF4-FFF2-40B4-BE49-F238E27FC236}">
                      <a16:creationId xmlns:a16="http://schemas.microsoft.com/office/drawing/2014/main" id="{07069C9B-0B0A-1582-0A16-652B58899D9C}"/>
                    </a:ext>
                  </a:extLst>
                </p:cNvPr>
                <p:cNvSpPr/>
                <p:nvPr/>
              </p:nvSpPr>
              <p:spPr>
                <a:xfrm rot="15616237">
                  <a:off x="7133291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막힌 원호 99">
                  <a:extLst>
                    <a:ext uri="{FF2B5EF4-FFF2-40B4-BE49-F238E27FC236}">
                      <a16:creationId xmlns:a16="http://schemas.microsoft.com/office/drawing/2014/main" id="{F110CA7B-760F-F923-A814-15D1921A2A3B}"/>
                    </a:ext>
                  </a:extLst>
                </p:cNvPr>
                <p:cNvSpPr/>
                <p:nvPr/>
              </p:nvSpPr>
              <p:spPr>
                <a:xfrm rot="5983763" flipH="1">
                  <a:off x="8339870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막힌 원호 113">
                  <a:extLst>
                    <a:ext uri="{FF2B5EF4-FFF2-40B4-BE49-F238E27FC236}">
                      <a16:creationId xmlns:a16="http://schemas.microsoft.com/office/drawing/2014/main" id="{B4B5D81D-368C-6E63-9CE0-B37D313CA873}"/>
                    </a:ext>
                  </a:extLst>
                </p:cNvPr>
                <p:cNvSpPr/>
                <p:nvPr/>
              </p:nvSpPr>
              <p:spPr>
                <a:xfrm rot="15616237">
                  <a:off x="10952033" y="2160393"/>
                  <a:ext cx="1682335" cy="926503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막힌 원호 97">
                <a:extLst>
                  <a:ext uri="{FF2B5EF4-FFF2-40B4-BE49-F238E27FC236}">
                    <a16:creationId xmlns:a16="http://schemas.microsoft.com/office/drawing/2014/main" id="{49B94C06-7291-7984-C868-980F8EC83C2F}"/>
                  </a:ext>
                </a:extLst>
              </p:cNvPr>
              <p:cNvSpPr/>
              <p:nvPr/>
            </p:nvSpPr>
            <p:spPr>
              <a:xfrm rot="10800000" flipH="1">
                <a:off x="7767061" y="2649449"/>
                <a:ext cx="1682335" cy="926504"/>
              </a:xfrm>
              <a:prstGeom prst="blockArc">
                <a:avLst>
                  <a:gd name="adj1" fmla="val 12105388"/>
                  <a:gd name="adj2" fmla="val 20054778"/>
                  <a:gd name="adj3" fmla="val 2202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막힌 원호 94">
              <a:extLst>
                <a:ext uri="{FF2B5EF4-FFF2-40B4-BE49-F238E27FC236}">
                  <a16:creationId xmlns:a16="http://schemas.microsoft.com/office/drawing/2014/main" id="{EAA36F69-163E-2800-0E33-CD64E14974F5}"/>
                </a:ext>
              </a:extLst>
            </p:cNvPr>
            <p:cNvSpPr/>
            <p:nvPr/>
          </p:nvSpPr>
          <p:spPr>
            <a:xfrm rot="15616237">
              <a:off x="4419720" y="4670605"/>
              <a:ext cx="1239394" cy="682565"/>
            </a:xfrm>
            <a:prstGeom prst="blockArc">
              <a:avLst>
                <a:gd name="adj1" fmla="val 15759060"/>
                <a:gd name="adj2" fmla="val 20054778"/>
                <a:gd name="adj3" fmla="val 22020"/>
              </a:avLst>
            </a:prstGeom>
            <a:gradFill>
              <a:gsLst>
                <a:gs pos="0">
                  <a:srgbClr val="BD9C7C"/>
                </a:gs>
                <a:gs pos="48000">
                  <a:srgbClr val="BD9C7C"/>
                </a:gs>
                <a:gs pos="100000">
                  <a:srgbClr val="946F4A"/>
                </a:gs>
              </a:gsLst>
              <a:lin ang="162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막힌 원호 95">
              <a:extLst>
                <a:ext uri="{FF2B5EF4-FFF2-40B4-BE49-F238E27FC236}">
                  <a16:creationId xmlns:a16="http://schemas.microsoft.com/office/drawing/2014/main" id="{DA1A51B8-C05A-580E-255E-3E1E1F71E5FA}"/>
                </a:ext>
              </a:extLst>
            </p:cNvPr>
            <p:cNvSpPr/>
            <p:nvPr/>
          </p:nvSpPr>
          <p:spPr>
            <a:xfrm rot="5983763" flipH="1">
              <a:off x="5308620" y="4670605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막힌 원호 93">
              <a:extLst>
                <a:ext uri="{FF2B5EF4-FFF2-40B4-BE49-F238E27FC236}">
                  <a16:creationId xmlns:a16="http://schemas.microsoft.com/office/drawing/2014/main" id="{91465DBE-ED85-CE45-86AA-B9C812AE05F8}"/>
                </a:ext>
              </a:extLst>
            </p:cNvPr>
            <p:cNvSpPr/>
            <p:nvPr/>
          </p:nvSpPr>
          <p:spPr>
            <a:xfrm rot="10800000" flipH="1">
              <a:off x="4886625" y="5030897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AD424A83-307F-E091-6381-251EBACDB96A}"/>
                </a:ext>
              </a:extLst>
            </p:cNvPr>
            <p:cNvSpPr/>
            <p:nvPr/>
          </p:nvSpPr>
          <p:spPr>
            <a:xfrm>
              <a:off x="3733200" y="4980063"/>
              <a:ext cx="696103" cy="34429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원호 108">
              <a:extLst>
                <a:ext uri="{FF2B5EF4-FFF2-40B4-BE49-F238E27FC236}">
                  <a16:creationId xmlns:a16="http://schemas.microsoft.com/office/drawing/2014/main" id="{12E5C4BE-80B6-DBE8-D735-1DF49311F670}"/>
                </a:ext>
              </a:extLst>
            </p:cNvPr>
            <p:cNvSpPr/>
            <p:nvPr/>
          </p:nvSpPr>
          <p:spPr>
            <a:xfrm flipH="1">
              <a:off x="4956246" y="4273265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11A4EB4-7981-48FB-4852-6FD786F4E9BC}"/>
              </a:ext>
            </a:extLst>
          </p:cNvPr>
          <p:cNvGrpSpPr/>
          <p:nvPr/>
        </p:nvGrpSpPr>
        <p:grpSpPr>
          <a:xfrm>
            <a:off x="7069597" y="4245049"/>
            <a:ext cx="4382775" cy="1496629"/>
            <a:chOff x="6911520" y="3866461"/>
            <a:chExt cx="4382775" cy="149662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5790F01-C4F1-6E0B-B94E-477394F1F130}"/>
                </a:ext>
              </a:extLst>
            </p:cNvPr>
            <p:cNvGrpSpPr/>
            <p:nvPr/>
          </p:nvGrpSpPr>
          <p:grpSpPr>
            <a:xfrm>
              <a:off x="6911520" y="4041818"/>
              <a:ext cx="4382775" cy="1321272"/>
              <a:chOff x="5698820" y="2838872"/>
              <a:chExt cx="5949112" cy="17934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B0F9AF0-B00A-419A-8971-300C79203AE9}"/>
                  </a:ext>
                </a:extLst>
              </p:cNvPr>
              <p:cNvGrpSpPr/>
              <p:nvPr/>
            </p:nvGrpSpPr>
            <p:grpSpPr>
              <a:xfrm>
                <a:off x="5698820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31AE014-6E0B-079C-59FE-BF64E0658B9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42" name="막힌 원호 41">
                    <a:extLst>
                      <a:ext uri="{FF2B5EF4-FFF2-40B4-BE49-F238E27FC236}">
                        <a16:creationId xmlns:a16="http://schemas.microsoft.com/office/drawing/2014/main" id="{88FB27A8-E2E5-3E4B-1A2A-A7E977B400C5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1" name="막힌 원호 70">
                    <a:extLst>
                      <a:ext uri="{FF2B5EF4-FFF2-40B4-BE49-F238E27FC236}">
                        <a16:creationId xmlns:a16="http://schemas.microsoft.com/office/drawing/2014/main" id="{8AA55F50-E5C0-3D8E-01F5-FB08CF8E446D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2" name="막힌 원호 71">
                  <a:extLst>
                    <a:ext uri="{FF2B5EF4-FFF2-40B4-BE49-F238E27FC236}">
                      <a16:creationId xmlns:a16="http://schemas.microsoft.com/office/drawing/2014/main" id="{CFF576E2-F066-D18F-2F5E-D7EC33CA1B37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926AC5C-59E1-2240-6EA7-5C68281D730E}"/>
                  </a:ext>
                </a:extLst>
              </p:cNvPr>
              <p:cNvGrpSpPr/>
              <p:nvPr/>
            </p:nvGrpSpPr>
            <p:grpSpPr>
              <a:xfrm>
                <a:off x="9514849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F7C0833-5043-74C4-D543-94266D58392F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78" name="막힌 원호 77">
                    <a:extLst>
                      <a:ext uri="{FF2B5EF4-FFF2-40B4-BE49-F238E27FC236}">
                        <a16:creationId xmlns:a16="http://schemas.microsoft.com/office/drawing/2014/main" id="{CF672C2D-7435-FDE7-3492-F6DDE61BD5C0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9" name="막힌 원호 78">
                    <a:extLst>
                      <a:ext uri="{FF2B5EF4-FFF2-40B4-BE49-F238E27FC236}">
                        <a16:creationId xmlns:a16="http://schemas.microsoft.com/office/drawing/2014/main" id="{3943BA63-1C9E-FCC3-C647-CD491FAEDA80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7" name="막힌 원호 76">
                  <a:extLst>
                    <a:ext uri="{FF2B5EF4-FFF2-40B4-BE49-F238E27FC236}">
                      <a16:creationId xmlns:a16="http://schemas.microsoft.com/office/drawing/2014/main" id="{DE83581C-6DA0-D96A-E530-947E44356200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화살표: 오른쪽 80">
                <a:extLst>
                  <a:ext uri="{FF2B5EF4-FFF2-40B4-BE49-F238E27FC236}">
                    <a16:creationId xmlns:a16="http://schemas.microsoft.com/office/drawing/2014/main" id="{CA89E1FD-2272-27D3-CFB3-B4A257825870}"/>
                  </a:ext>
                </a:extLst>
              </p:cNvPr>
              <p:cNvSpPr/>
              <p:nvPr/>
            </p:nvSpPr>
            <p:spPr>
              <a:xfrm>
                <a:off x="8205061" y="3636842"/>
                <a:ext cx="944880" cy="46734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0" name="원호 109">
              <a:extLst>
                <a:ext uri="{FF2B5EF4-FFF2-40B4-BE49-F238E27FC236}">
                  <a16:creationId xmlns:a16="http://schemas.microsoft.com/office/drawing/2014/main" id="{2D54B542-F1A4-50CF-4860-1DAFC2B669F8}"/>
                </a:ext>
              </a:extLst>
            </p:cNvPr>
            <p:cNvSpPr/>
            <p:nvPr/>
          </p:nvSpPr>
          <p:spPr>
            <a:xfrm>
              <a:off x="9987596" y="3866461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DA50E0D-53EA-86EA-0BA3-65C1DEAF937A}"/>
              </a:ext>
            </a:extLst>
          </p:cNvPr>
          <p:cNvSpPr txBox="1"/>
          <p:nvPr/>
        </p:nvSpPr>
        <p:spPr>
          <a:xfrm>
            <a:off x="6964396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소모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CCB35A38-117D-7DA7-6B6E-BB9B252639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93ACFC63-60EE-4998-19AC-C5AD4EBF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61F3A735-5BA3-9EF2-6937-A61633EAC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4BDC36BD-2AFB-0AEF-7865-1AC3DE7DE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3" action="ppaction://hlinksldjump" tooltip="&lt;홈&gt; 보기"/>
            <a:extLst>
              <a:ext uri="{FF2B5EF4-FFF2-40B4-BE49-F238E27FC236}">
                <a16:creationId xmlns:a16="http://schemas.microsoft.com/office/drawing/2014/main" id="{37231294-1159-76A5-1FB7-A06B344B1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6" action="ppaction://hlinksldjump" tooltip="&lt;스킬&gt; 보기"/>
            <a:extLst>
              <a:ext uri="{FF2B5EF4-FFF2-40B4-BE49-F238E27FC236}">
                <a16:creationId xmlns:a16="http://schemas.microsoft.com/office/drawing/2014/main" id="{AC65AAD6-9E1E-C789-79AF-E642CB789F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" action="ppaction://noaction"/>
            <a:extLst>
              <a:ext uri="{FF2B5EF4-FFF2-40B4-BE49-F238E27FC236}">
                <a16:creationId xmlns:a16="http://schemas.microsoft.com/office/drawing/2014/main" id="{2D18DF09-BFB7-E19F-0A17-EE2CE2CF34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44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 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스탠스 변경 효과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DE96432F-5B08-7546-3DC1-57C89239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52536"/>
              </p:ext>
            </p:extLst>
          </p:nvPr>
        </p:nvGraphicFramePr>
        <p:xfrm>
          <a:off x="2962656" y="772531"/>
          <a:ext cx="8010144" cy="113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865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10149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3798403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1915072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CA58E-0A5E-E4AC-1E03-B469C656A17D}"/>
              </a:ext>
            </a:extLst>
          </p:cNvPr>
          <p:cNvSpPr/>
          <p:nvPr/>
        </p:nvSpPr>
        <p:spPr>
          <a:xfrm>
            <a:off x="2962656" y="2151588"/>
            <a:ext cx="8010144" cy="30842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D2E206-BE00-AC76-2D1E-86546721186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08384" y="2439588"/>
            <a:ext cx="77644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02FE3-154B-44FC-067C-9B0506C7C29B}"/>
              </a:ext>
            </a:extLst>
          </p:cNvPr>
          <p:cNvSpPr txBox="1"/>
          <p:nvPr/>
        </p:nvSpPr>
        <p:spPr>
          <a:xfrm>
            <a:off x="2962656" y="2151588"/>
            <a:ext cx="491455" cy="2880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3E5E34-EA03-9CDE-06D3-C2427E730A14}"/>
              </a:ext>
            </a:extLst>
          </p:cNvPr>
          <p:cNvGrpSpPr/>
          <p:nvPr/>
        </p:nvGrpSpPr>
        <p:grpSpPr>
          <a:xfrm>
            <a:off x="4399705" y="2533869"/>
            <a:ext cx="5136046" cy="2636661"/>
            <a:chOff x="4397790" y="2533870"/>
            <a:chExt cx="4565139" cy="234357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B31A9A2-2EB5-1F64-A2C9-48A40917FBD0}"/>
                </a:ext>
              </a:extLst>
            </p:cNvPr>
            <p:cNvGrpSpPr/>
            <p:nvPr/>
          </p:nvGrpSpPr>
          <p:grpSpPr>
            <a:xfrm>
              <a:off x="4397790" y="2533870"/>
              <a:ext cx="1814326" cy="2343578"/>
              <a:chOff x="4397790" y="2533870"/>
              <a:chExt cx="1814326" cy="234357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5C2F849-ADE9-4EC8-F987-A09F23D567C7}"/>
                  </a:ext>
                </a:extLst>
              </p:cNvPr>
              <p:cNvSpPr/>
              <p:nvPr/>
            </p:nvSpPr>
            <p:spPr>
              <a:xfrm>
                <a:off x="4397790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E255284-B84D-C8B5-3697-78B7D6ABAE4E}"/>
                  </a:ext>
                </a:extLst>
              </p:cNvPr>
              <p:cNvGrpSpPr/>
              <p:nvPr/>
            </p:nvGrpSpPr>
            <p:grpSpPr>
              <a:xfrm>
                <a:off x="4548499" y="2537045"/>
                <a:ext cx="1443942" cy="2340403"/>
                <a:chOff x="8424059" y="1833572"/>
                <a:chExt cx="1177770" cy="1908979"/>
              </a:xfrm>
            </p:grpSpPr>
            <p:pic>
              <p:nvPicPr>
                <p:cNvPr id="12" name="그림 1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D5369EC-2890-A090-59B9-A68BED9C6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8424059" y="3287422"/>
                  <a:ext cx="1177770" cy="455129"/>
                </a:xfrm>
                <a:prstGeom prst="rect">
                  <a:avLst/>
                </a:prstGeom>
              </p:spPr>
            </p:pic>
            <p:pic>
              <p:nvPicPr>
                <p:cNvPr id="10" name="그림 9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9A56151D-B0C0-F19D-7212-43930732D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8586225" y="1833572"/>
                  <a:ext cx="853439" cy="1604372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2BA47A-300F-3765-CBA4-11FE70796DA1}"/>
                  </a:ext>
                </a:extLst>
              </p:cNvPr>
              <p:cNvSpPr txBox="1"/>
              <p:nvPr/>
            </p:nvSpPr>
            <p:spPr>
              <a:xfrm>
                <a:off x="4397790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ED0690F-4ABC-FE6B-7FA8-3F837304EA4B}"/>
                </a:ext>
              </a:extLst>
            </p:cNvPr>
            <p:cNvGrpSpPr/>
            <p:nvPr/>
          </p:nvGrpSpPr>
          <p:grpSpPr>
            <a:xfrm>
              <a:off x="7148603" y="2533870"/>
              <a:ext cx="1814326" cy="2315754"/>
              <a:chOff x="7148603" y="2533870"/>
              <a:chExt cx="1814326" cy="231575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83B3912-3FF5-E741-EE0D-11DBD3E45C3C}"/>
                  </a:ext>
                </a:extLst>
              </p:cNvPr>
              <p:cNvSpPr/>
              <p:nvPr/>
            </p:nvSpPr>
            <p:spPr>
              <a:xfrm>
                <a:off x="7148603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" name="그림 6" descr="아니메, CG 아트워크, 만화 영화, 소설이(가) 표시된 사진&#10;&#10;자동 생성된 설명">
                <a:extLst>
                  <a:ext uri="{FF2B5EF4-FFF2-40B4-BE49-F238E27FC236}">
                    <a16:creationId xmlns:a16="http://schemas.microsoft.com/office/drawing/2014/main" id="{C7508911-D690-2AB3-8469-997E44D22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2" t="5008" r="35802"/>
              <a:stretch/>
            </p:blipFill>
            <p:spPr>
              <a:xfrm>
                <a:off x="7502824" y="2549000"/>
                <a:ext cx="1096041" cy="228945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47B00-139D-0518-23D9-04FE4477A9B0}"/>
                  </a:ext>
                </a:extLst>
              </p:cNvPr>
              <p:cNvSpPr txBox="1"/>
              <p:nvPr/>
            </p:nvSpPr>
            <p:spPr>
              <a:xfrm>
                <a:off x="7148603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15C067-1D4C-1A21-B894-68BE22D20C15}"/>
              </a:ext>
            </a:extLst>
          </p:cNvPr>
          <p:cNvSpPr/>
          <p:nvPr/>
        </p:nvSpPr>
        <p:spPr>
          <a:xfrm>
            <a:off x="2962656" y="5235869"/>
            <a:ext cx="8010144" cy="13385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7A4D67-DE04-CC9D-C221-7F5F374DB43E}"/>
              </a:ext>
            </a:extLst>
          </p:cNvPr>
          <p:cNvGrpSpPr/>
          <p:nvPr/>
        </p:nvGrpSpPr>
        <p:grpSpPr>
          <a:xfrm>
            <a:off x="4670794" y="5861886"/>
            <a:ext cx="5073281" cy="496344"/>
            <a:chOff x="4397790" y="5359596"/>
            <a:chExt cx="5073281" cy="4963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300D0E-41D6-E7DE-0DCD-C7D9660AE1B0}"/>
                </a:ext>
              </a:extLst>
            </p:cNvPr>
            <p:cNvSpPr txBox="1"/>
            <p:nvPr/>
          </p:nvSpPr>
          <p:spPr>
            <a:xfrm>
              <a:off x="4397790" y="536948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0D9D11-CE38-B098-65E7-AD5DF435ECD0}"/>
                </a:ext>
              </a:extLst>
            </p:cNvPr>
            <p:cNvSpPr txBox="1"/>
            <p:nvPr/>
          </p:nvSpPr>
          <p:spPr>
            <a:xfrm>
              <a:off x="4397790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B63AAB-9987-366B-DC4B-805439BE6D8D}"/>
                </a:ext>
              </a:extLst>
            </p:cNvPr>
            <p:cNvSpPr/>
            <p:nvPr/>
          </p:nvSpPr>
          <p:spPr>
            <a:xfrm>
              <a:off x="4711641" y="5359596"/>
              <a:ext cx="4759430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에너지가 캐릭터의 발 밑에서 원형으로 퍼져 나가며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따라 상승합니다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FFA8C8-154B-F6D9-CBC6-E6C58AF0FD84}"/>
                </a:ext>
              </a:extLst>
            </p:cNvPr>
            <p:cNvSpPr/>
            <p:nvPr/>
          </p:nvSpPr>
          <p:spPr>
            <a:xfrm>
              <a:off x="4898211" y="5702052"/>
              <a:ext cx="4058129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동시에 캐릭터의 몸 주변에 약간의 전류가 흐릅니다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60688F-9B6F-8A0A-1DEB-20EF24D99075}"/>
                </a:ext>
              </a:extLst>
            </p:cNvPr>
            <p:cNvSpPr txBox="1"/>
            <p:nvPr/>
          </p:nvSpPr>
          <p:spPr>
            <a:xfrm>
              <a:off x="4723731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79DF5D-5095-F017-1A3A-BACA93313F3D}"/>
              </a:ext>
            </a:extLst>
          </p:cNvPr>
          <p:cNvGrpSpPr/>
          <p:nvPr/>
        </p:nvGrpSpPr>
        <p:grpSpPr>
          <a:xfrm>
            <a:off x="5409191" y="5345739"/>
            <a:ext cx="3117074" cy="389862"/>
            <a:chOff x="4908383" y="4533780"/>
            <a:chExt cx="3117074" cy="389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0F3655-892D-4A2D-7CF0-45981C0B6357}"/>
                </a:ext>
              </a:extLst>
            </p:cNvPr>
            <p:cNvSpPr txBox="1"/>
            <p:nvPr/>
          </p:nvSpPr>
          <p:spPr>
            <a:xfrm>
              <a:off x="4908383" y="4800531"/>
              <a:ext cx="3117074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indent="0" algn="ctr" latinLnBrk="1">
                <a:buNone/>
              </a:pP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효과의 이펙트는 색깔만 다릅니다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4489238-17BE-9D68-DC75-01C27031B380}"/>
                </a:ext>
              </a:extLst>
            </p:cNvPr>
            <p:cNvGrpSpPr/>
            <p:nvPr/>
          </p:nvGrpSpPr>
          <p:grpSpPr>
            <a:xfrm>
              <a:off x="4957629" y="4533780"/>
              <a:ext cx="3018220" cy="216000"/>
              <a:chOff x="4882074" y="5787342"/>
              <a:chExt cx="3018220" cy="216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D3266-12E3-5861-7E33-0292DCF4AD1E}"/>
                  </a:ext>
                </a:extLst>
              </p:cNvPr>
              <p:cNvSpPr txBox="1"/>
              <p:nvPr/>
            </p:nvSpPr>
            <p:spPr>
              <a:xfrm>
                <a:off x="4882074" y="5787342"/>
                <a:ext cx="1450882" cy="216000"/>
              </a:xfrm>
              <a:prstGeom prst="rect">
                <a:avLst/>
              </a:prstGeom>
              <a:solidFill>
                <a:srgbClr val="91F9F7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파란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BB4215-A953-AEF2-4C3F-8562D8A2815C}"/>
                  </a:ext>
                </a:extLst>
              </p:cNvPr>
              <p:cNvSpPr txBox="1"/>
              <p:nvPr/>
            </p:nvSpPr>
            <p:spPr>
              <a:xfrm>
                <a:off x="6514229" y="5787342"/>
                <a:ext cx="1386065" cy="216000"/>
              </a:xfrm>
              <a:prstGeom prst="rect">
                <a:avLst/>
              </a:prstGeom>
              <a:solidFill>
                <a:srgbClr val="FF8B8B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77A969-73B8-FF3C-96BD-293D2AF30414}"/>
              </a:ext>
            </a:extLst>
          </p:cNvPr>
          <p:cNvSpPr txBox="1"/>
          <p:nvPr/>
        </p:nvSpPr>
        <p:spPr>
          <a:xfrm>
            <a:off x="3608086" y="2215861"/>
            <a:ext cx="4107163" cy="15388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 latinLnBrk="1">
              <a:buNone/>
            </a:pP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몸에 에너지의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흐름이 형상화 됩니다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D25770-D815-41EB-BBFE-9AEBE8990F50}"/>
              </a:ext>
            </a:extLst>
          </p:cNvPr>
          <p:cNvGrpSpPr/>
          <p:nvPr/>
        </p:nvGrpSpPr>
        <p:grpSpPr>
          <a:xfrm>
            <a:off x="1753694" y="364907"/>
            <a:ext cx="5547218" cy="297482"/>
            <a:chOff x="1753694" y="364907"/>
            <a:chExt cx="5547218" cy="2974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442991-92C3-BC66-C88F-1D941A0663F3}"/>
                </a:ext>
              </a:extLst>
            </p:cNvPr>
            <p:cNvSpPr txBox="1"/>
            <p:nvPr/>
          </p:nvSpPr>
          <p:spPr>
            <a:xfrm>
              <a:off x="1753694" y="364907"/>
              <a:ext cx="1192705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48834-7A91-5E98-E133-8A8CA116512B}"/>
                </a:ext>
              </a:extLst>
            </p:cNvPr>
            <p:cNvSpPr txBox="1"/>
            <p:nvPr/>
          </p:nvSpPr>
          <p:spPr>
            <a:xfrm>
              <a:off x="3100143" y="464709"/>
              <a:ext cx="4200769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스탠스를 변경할 때 일정 시간 동안 버프 효과가 생깁니다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D69B50-723D-0542-D90E-716D22B8FF3B}"/>
                </a:ext>
              </a:extLst>
            </p:cNvPr>
            <p:cNvCxnSpPr>
              <a:cxnSpLocks/>
            </p:cNvCxnSpPr>
            <p:nvPr/>
          </p:nvCxnSpPr>
          <p:spPr>
            <a:xfrm>
              <a:off x="3100144" y="662389"/>
              <a:ext cx="333745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A326B354-7A77-7369-6D88-D1A93DC317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F313C739-84E5-98D4-FA76-BC863F3D32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33EE79CC-7896-9DE2-DBA7-229AB59A92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9F12A57F-F462-93B8-16D4-E97D6B5DBC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4" action="ppaction://hlinksldjump" tooltip="&lt;홈&gt; 보기"/>
            <a:extLst>
              <a:ext uri="{FF2B5EF4-FFF2-40B4-BE49-F238E27FC236}">
                <a16:creationId xmlns:a16="http://schemas.microsoft.com/office/drawing/2014/main" id="{4F5924DC-88FF-BA06-F4A2-F629D4ACDE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7" action="ppaction://hlinksldjump" tooltip="&lt;스킬&gt; 보기"/>
            <a:extLst>
              <a:ext uri="{FF2B5EF4-FFF2-40B4-BE49-F238E27FC236}">
                <a16:creationId xmlns:a16="http://schemas.microsoft.com/office/drawing/2014/main" id="{BA446942-50CE-98E0-C8F8-C08C4640E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hlinkClick r:id="" action="ppaction://noaction"/>
            <a:extLst>
              <a:ext uri="{FF2B5EF4-FFF2-40B4-BE49-F238E27FC236}">
                <a16:creationId xmlns:a16="http://schemas.microsoft.com/office/drawing/2014/main" id="{31066BD4-1E07-17A3-56EF-126F23563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4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09C-1A35-A650-8F1A-B1496233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391A66B-4B98-9C74-FE5A-56348BFE0C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직업 각인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CC067-8AD9-B099-D075-83AB919E2DFA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130DC1-CB1F-AAF1-2FA9-5EBE933FC2E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C4EF1-59F4-AA81-6C57-486831E3D57D}"/>
              </a:ext>
            </a:extLst>
          </p:cNvPr>
          <p:cNvSpPr txBox="1"/>
          <p:nvPr/>
        </p:nvSpPr>
        <p:spPr>
          <a:xfrm>
            <a:off x="1753696" y="707211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A52390-8D83-291A-7EC7-5796D9406E66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F8468E-3CFE-00C5-4F7D-5967AFB1825D}"/>
              </a:ext>
            </a:extLst>
          </p:cNvPr>
          <p:cNvSpPr txBox="1"/>
          <p:nvPr/>
        </p:nvSpPr>
        <p:spPr>
          <a:xfrm>
            <a:off x="1753696" y="1207198"/>
            <a:ext cx="553196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스탠스를 자유롭게 변경하며 다양한 전투 상황에 대처할 수 있는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A30FC91-2EA3-1175-6D80-3997E884A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6355"/>
              </p:ext>
            </p:extLst>
          </p:nvPr>
        </p:nvGraphicFramePr>
        <p:xfrm>
          <a:off x="1753696" y="1499900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EBFCD3E-B247-F875-3012-53380B197982}"/>
              </a:ext>
            </a:extLst>
          </p:cNvPr>
          <p:cNvSpPr txBox="1"/>
          <p:nvPr/>
        </p:nvSpPr>
        <p:spPr>
          <a:xfrm>
            <a:off x="3395741" y="3052269"/>
            <a:ext cx="52690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‘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각인을 활성화 하더라도 스탠스 변경 효과의 지속시간과 이펙트는 바뀌지 않습니다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BCD16-AC80-53C4-2679-DD61B3011802}"/>
              </a:ext>
            </a:extLst>
          </p:cNvPr>
          <p:cNvSpPr txBox="1"/>
          <p:nvPr/>
        </p:nvSpPr>
        <p:spPr>
          <a:xfrm>
            <a:off x="1753696" y="3786517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54299B-4AA7-77BB-6493-44D94D1F4EBA}"/>
              </a:ext>
            </a:extLst>
          </p:cNvPr>
          <p:cNvCxnSpPr>
            <a:cxnSpLocks/>
          </p:cNvCxnSpPr>
          <p:nvPr/>
        </p:nvCxnSpPr>
        <p:spPr>
          <a:xfrm>
            <a:off x="1753696" y="4048413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A6BD68-8C86-8FBE-961A-D0CF62488913}"/>
              </a:ext>
            </a:extLst>
          </p:cNvPr>
          <p:cNvSpPr txBox="1"/>
          <p:nvPr/>
        </p:nvSpPr>
        <p:spPr>
          <a:xfrm>
            <a:off x="1753696" y="4286503"/>
            <a:ext cx="360836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빠르게 주변의 적을 휘몰아치는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96CC65-5BFF-AA71-31C6-700C1D311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34140"/>
              </p:ext>
            </p:extLst>
          </p:nvPr>
        </p:nvGraphicFramePr>
        <p:xfrm>
          <a:off x="1753696" y="4580045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647EF3-6BF4-5259-8AF2-399BB809B93C}"/>
              </a:ext>
            </a:extLst>
          </p:cNvPr>
          <p:cNvGrpSpPr/>
          <p:nvPr/>
        </p:nvGrpSpPr>
        <p:grpSpPr>
          <a:xfrm>
            <a:off x="9596809" y="4868634"/>
            <a:ext cx="849295" cy="1090085"/>
            <a:chOff x="9596809" y="4834073"/>
            <a:chExt cx="849295" cy="1090085"/>
          </a:xfrm>
        </p:grpSpPr>
        <p:pic>
          <p:nvPicPr>
            <p:cNvPr id="2" name="그림 1" descr="만화 영화, 흐릿한, 사람이(가) 표시된 사진&#10;&#10;자동 생성된 설명">
              <a:extLst>
                <a:ext uri="{FF2B5EF4-FFF2-40B4-BE49-F238E27FC236}">
                  <a16:creationId xmlns:a16="http://schemas.microsoft.com/office/drawing/2014/main" id="{20889BDA-4331-870F-C821-81E7269E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4834073"/>
              <a:ext cx="812698" cy="812698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C31725-2EE7-5EF2-F900-174DB8106F72}"/>
                </a:ext>
              </a:extLst>
            </p:cNvPr>
            <p:cNvGrpSpPr/>
            <p:nvPr/>
          </p:nvGrpSpPr>
          <p:grpSpPr>
            <a:xfrm>
              <a:off x="9596809" y="5785659"/>
              <a:ext cx="849295" cy="138499"/>
              <a:chOff x="1958598" y="4372430"/>
              <a:chExt cx="849295" cy="1384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CF880B-F9BA-29FB-B8EA-72A199BA3C60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절제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3273CD0F-CF37-24A5-ED43-24BEFFD4ECC8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4FF554-EE64-0311-E113-D7761EA9A79E}"/>
              </a:ext>
            </a:extLst>
          </p:cNvPr>
          <p:cNvGrpSpPr/>
          <p:nvPr/>
        </p:nvGrpSpPr>
        <p:grpSpPr>
          <a:xfrm>
            <a:off x="9550585" y="1255034"/>
            <a:ext cx="2352974" cy="2454655"/>
            <a:chOff x="9550585" y="1255034"/>
            <a:chExt cx="2352974" cy="2454655"/>
          </a:xfrm>
        </p:grpSpPr>
        <p:pic>
          <p:nvPicPr>
            <p:cNvPr id="3" name="그림 2" descr="댄스, 흐릿한, 호박, 예술이(가) 표시된 사진&#10;&#10;자동 생성된 설명">
              <a:extLst>
                <a:ext uri="{FF2B5EF4-FFF2-40B4-BE49-F238E27FC236}">
                  <a16:creationId xmlns:a16="http://schemas.microsoft.com/office/drawing/2014/main" id="{9CAB1000-2619-81D2-980C-B4008007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1255034"/>
              <a:ext cx="812698" cy="8126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7AA0F-AEFC-861B-4858-D4A62FB1DC88}"/>
                </a:ext>
              </a:extLst>
            </p:cNvPr>
            <p:cNvGrpSpPr/>
            <p:nvPr/>
          </p:nvGrpSpPr>
          <p:grpSpPr>
            <a:xfrm>
              <a:off x="9596809" y="2206620"/>
              <a:ext cx="849295" cy="138499"/>
              <a:chOff x="1958598" y="4372430"/>
              <a:chExt cx="849295" cy="13849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D09D69-C2A6-CC73-33C0-A38DC3C0E65F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절정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92D8833D-A8AE-1C97-DA75-529DCD3AB55A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A30235-583B-5699-A279-2AC5DC2CC7D9}"/>
                </a:ext>
              </a:extLst>
            </p:cNvPr>
            <p:cNvGrpSpPr/>
            <p:nvPr/>
          </p:nvGrpSpPr>
          <p:grpSpPr>
            <a:xfrm>
              <a:off x="9550585" y="2601732"/>
              <a:ext cx="969524" cy="1085195"/>
              <a:chOff x="9635992" y="2412260"/>
              <a:chExt cx="969524" cy="108519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356917F-4E77-64F0-0967-D24C53966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518" t="30474" r="66069" b="41553"/>
              <a:stretch/>
            </p:blipFill>
            <p:spPr>
              <a:xfrm>
                <a:off x="9701927" y="2412260"/>
                <a:ext cx="811118" cy="761646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DD1276-F50D-97B6-E4E7-6052BF731B80}"/>
                  </a:ext>
                </a:extLst>
              </p:cNvPr>
              <p:cNvGrpSpPr/>
              <p:nvPr/>
            </p:nvGrpSpPr>
            <p:grpSpPr>
              <a:xfrm>
                <a:off x="9635992" y="3220456"/>
                <a:ext cx="969524" cy="276999"/>
                <a:chOff x="1958598" y="4303180"/>
                <a:chExt cx="969524" cy="27699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D9FC48-6360-E4AF-10B3-120A1FD6295A}"/>
                    </a:ext>
                  </a:extLst>
                </p:cNvPr>
                <p:cNvSpPr txBox="1"/>
                <p:nvPr/>
              </p:nvSpPr>
              <p:spPr>
                <a:xfrm>
                  <a:off x="2136239" y="4303180"/>
                  <a:ext cx="7918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난무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495AFFAE-AAED-CB9A-7876-F28C9A504C69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1233D6-D66A-6AF4-1418-69AE148805BC}"/>
                </a:ext>
              </a:extLst>
            </p:cNvPr>
            <p:cNvGrpSpPr/>
            <p:nvPr/>
          </p:nvGrpSpPr>
          <p:grpSpPr>
            <a:xfrm>
              <a:off x="10914000" y="2624707"/>
              <a:ext cx="989559" cy="1084982"/>
              <a:chOff x="10914000" y="2525602"/>
              <a:chExt cx="989559" cy="108498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3F5B756-3C9A-5C17-2628-4277913E0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0275" t="30637" r="54282" b="41265"/>
              <a:stretch/>
            </p:blipFill>
            <p:spPr>
              <a:xfrm>
                <a:off x="10979936" y="2525602"/>
                <a:ext cx="811117" cy="761645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9ED41B2-C714-F186-1AE5-72A0DA1120DA}"/>
                  </a:ext>
                </a:extLst>
              </p:cNvPr>
              <p:cNvGrpSpPr/>
              <p:nvPr/>
            </p:nvGrpSpPr>
            <p:grpSpPr>
              <a:xfrm>
                <a:off x="10914000" y="3333585"/>
                <a:ext cx="989559" cy="276999"/>
                <a:chOff x="1958598" y="4303180"/>
                <a:chExt cx="989559" cy="276999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42B3FC7-D05D-F308-56AA-9601F7F2B53A}"/>
                    </a:ext>
                  </a:extLst>
                </p:cNvPr>
                <p:cNvSpPr txBox="1"/>
                <p:nvPr/>
              </p:nvSpPr>
              <p:spPr>
                <a:xfrm>
                  <a:off x="2116198" y="4303180"/>
                  <a:ext cx="8319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집중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 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0533D389-6A7E-C09C-0BC4-854AC4251F48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24" name="직사각형 23">
            <a:hlinkClick r:id="rId7" action="ppaction://hlinksldjump" tooltip="&lt;개요&gt; 보기"/>
            <a:extLst>
              <a:ext uri="{FF2B5EF4-FFF2-40B4-BE49-F238E27FC236}">
                <a16:creationId xmlns:a16="http://schemas.microsoft.com/office/drawing/2014/main" id="{EC9E4FC7-59B1-138D-27CF-E01D8C407D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8" action="ppaction://hlinksldjump" tooltip="&lt;목차&gt; 보기"/>
            <a:extLst>
              <a:ext uri="{FF2B5EF4-FFF2-40B4-BE49-F238E27FC236}">
                <a16:creationId xmlns:a16="http://schemas.microsoft.com/office/drawing/2014/main" id="{FC99639C-1F02-7BD1-98A1-CF172F1901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rId9" action="ppaction://hlinksldjump" tooltip="&lt;클래스 특징&gt; 보기"/>
            <a:extLst>
              <a:ext uri="{FF2B5EF4-FFF2-40B4-BE49-F238E27FC236}">
                <a16:creationId xmlns:a16="http://schemas.microsoft.com/office/drawing/2014/main" id="{E0F62125-6C34-5DB0-584B-A517F83DF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hlinkClick r:id="rId10" action="ppaction://hlinksldjump" tooltip="&lt;상태 정의&gt; 보기"/>
            <a:extLst>
              <a:ext uri="{FF2B5EF4-FFF2-40B4-BE49-F238E27FC236}">
                <a16:creationId xmlns:a16="http://schemas.microsoft.com/office/drawing/2014/main" id="{089A8CA5-024B-E590-18B9-2B25FD5DE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hlinkClick r:id="rId7" action="ppaction://hlinksldjump" tooltip="&lt;홈&gt; 보기"/>
            <a:extLst>
              <a:ext uri="{FF2B5EF4-FFF2-40B4-BE49-F238E27FC236}">
                <a16:creationId xmlns:a16="http://schemas.microsoft.com/office/drawing/2014/main" id="{40F06D7C-F299-EB30-7BE6-041A387CE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hlinkClick r:id="rId10" action="ppaction://hlinksldjump" tooltip="&lt;스킬&gt; 보기"/>
            <a:extLst>
              <a:ext uri="{FF2B5EF4-FFF2-40B4-BE49-F238E27FC236}">
                <a16:creationId xmlns:a16="http://schemas.microsoft.com/office/drawing/2014/main" id="{B3708FD8-54B6-00DC-4CF1-FC1B88CA1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hlinkClick r:id="" action="ppaction://noaction"/>
            <a:extLst>
              <a:ext uri="{FF2B5EF4-FFF2-40B4-BE49-F238E27FC236}">
                <a16:creationId xmlns:a16="http://schemas.microsoft.com/office/drawing/2014/main" id="{DFFDA057-418B-9942-F157-E3B498ED9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007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BD6E-BBED-1C73-D9FE-CD500CBD1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C43456B-3B4A-11A7-4789-D1E7BE65C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두 각인 차이점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25424-946A-C3AE-5D37-CA2389559F68}"/>
              </a:ext>
            </a:extLst>
          </p:cNvPr>
          <p:cNvSpPr txBox="1"/>
          <p:nvPr/>
        </p:nvSpPr>
        <p:spPr>
          <a:xfrm>
            <a:off x="1753696" y="155059"/>
            <a:ext cx="118622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차이점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A0AC27-9D35-32AB-15E1-4F67B8137100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D8749-3C9E-73D0-6C11-091F68B2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0888"/>
              </p:ext>
            </p:extLst>
          </p:nvPr>
        </p:nvGraphicFramePr>
        <p:xfrm>
          <a:off x="2939918" y="888831"/>
          <a:ext cx="7823332" cy="110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728333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 시 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20.0%,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 피해량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획득량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A672693-DA78-AF0E-4E0C-96A81F393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26419"/>
              </p:ext>
            </p:extLst>
          </p:nvPr>
        </p:nvGraphicFramePr>
        <p:xfrm>
          <a:off x="2939918" y="2728969"/>
          <a:ext cx="7823332" cy="11080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9116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37171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스타일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변경하며 각인 효과의 지속 시간 내에 순간적인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신속을 바탕으로 스킬을 자주 사용하여 쉴 새 없이 주변의 적을 몰아칩니다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9174E17-E20D-737C-D29E-A05EE794C6AC}"/>
              </a:ext>
            </a:extLst>
          </p:cNvPr>
          <p:cNvGrpSpPr/>
          <p:nvPr/>
        </p:nvGrpSpPr>
        <p:grpSpPr>
          <a:xfrm>
            <a:off x="4926858" y="3962786"/>
            <a:ext cx="5009385" cy="351088"/>
            <a:chOff x="3827631" y="3715811"/>
            <a:chExt cx="5009385" cy="351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5FBF15-CD85-9D05-D2BC-08296AF08683}"/>
                </a:ext>
              </a:extLst>
            </p:cNvPr>
            <p:cNvSpPr txBox="1"/>
            <p:nvPr/>
          </p:nvSpPr>
          <p:spPr>
            <a:xfrm>
              <a:off x="3827631" y="3928400"/>
              <a:ext cx="500938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재사용 대기시간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 err="1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쿨타임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감소량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67C79-F9D3-7AF0-207D-5CBDB9843F2D}"/>
                </a:ext>
              </a:extLst>
            </p:cNvPr>
            <p:cNvSpPr txBox="1"/>
            <p:nvPr/>
          </p:nvSpPr>
          <p:spPr>
            <a:xfrm>
              <a:off x="3827631" y="3715811"/>
              <a:ext cx="46038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회복량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스탠스의 스킬 피해량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272AC4-9F09-3209-D12A-E1369EF17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38747"/>
              </p:ext>
            </p:extLst>
          </p:nvPr>
        </p:nvGraphicFramePr>
        <p:xfrm>
          <a:off x="1753696" y="4763270"/>
          <a:ext cx="10171604" cy="19529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414643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5485171">
                  <a:extLst>
                    <a:ext uri="{9D8B030D-6E8A-4147-A177-3AD203B41FA5}">
                      <a16:colId xmlns:a16="http://schemas.microsoft.com/office/drawing/2014/main" val="11081127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18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높습니다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초보자가 다루기 어렵습니다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높은 스킬과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유틸성이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높은 스킬이 나뉘어 있어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따른 대처를 할 수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담당하는 주력 스킬들의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길어 신중하게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01137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로스트아크에서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유일한 시너지를 가지고 있습니다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시너지 스킬에 적중된 적이 받는 치명타 피해량 증가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스킬들 간의 치명타 적중률 불균형으로 인해 일부 주력 스킬의 사용 순서가 정해져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74064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낮습니다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초보자도 다루기 쉽습니다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최대한 높이기 위해서는 절정보다 다수의 스킬을 공격용으로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902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B9737-BE73-12E5-7206-0CC7102D6038}"/>
              </a:ext>
            </a:extLst>
          </p:cNvPr>
          <p:cNvSpPr txBox="1"/>
          <p:nvPr/>
        </p:nvSpPr>
        <p:spPr>
          <a:xfrm>
            <a:off x="1753694" y="497313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 활성 효과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1F55-46C8-E69A-A46B-971FCA9F73F6}"/>
              </a:ext>
            </a:extLst>
          </p:cNvPr>
          <p:cNvSpPr txBox="1"/>
          <p:nvPr/>
        </p:nvSpPr>
        <p:spPr>
          <a:xfrm>
            <a:off x="1753694" y="2321564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 비교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52C71-F548-CD58-5F11-F503510481A3}"/>
              </a:ext>
            </a:extLst>
          </p:cNvPr>
          <p:cNvSpPr txBox="1"/>
          <p:nvPr/>
        </p:nvSpPr>
        <p:spPr>
          <a:xfrm>
            <a:off x="1753694" y="4346641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장단점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BF51F9DB-AEE9-1A7F-770F-EFE29A84BB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167076EB-5942-3789-46B4-94D1E453C8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EB8AA99D-1240-0D74-281E-BE708A7BE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F37F81E0-E50B-A79A-711D-8A53E4C297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3" action="ppaction://hlinksldjump" tooltip="&lt;홈&gt; 보기"/>
            <a:extLst>
              <a:ext uri="{FF2B5EF4-FFF2-40B4-BE49-F238E27FC236}">
                <a16:creationId xmlns:a16="http://schemas.microsoft.com/office/drawing/2014/main" id="{84DB4BE4-7C25-D858-5102-0A33FD7E33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6" action="ppaction://hlinksldjump" tooltip="&lt;스킬&gt; 보기"/>
            <a:extLst>
              <a:ext uri="{FF2B5EF4-FFF2-40B4-BE49-F238E27FC236}">
                <a16:creationId xmlns:a16="http://schemas.microsoft.com/office/drawing/2014/main" id="{B796DEF2-9C4F-E4C2-D6DC-06F2784BE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" action="ppaction://noaction"/>
            <a:extLst>
              <a:ext uri="{FF2B5EF4-FFF2-40B4-BE49-F238E27FC236}">
                <a16:creationId xmlns:a16="http://schemas.microsoft.com/office/drawing/2014/main" id="{DC5B772A-D498-1F9C-D0A7-16C7B386F5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70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FB08A7-D9E5-7A1F-45C2-347A8F875E48}"/>
              </a:ext>
            </a:extLst>
          </p:cNvPr>
          <p:cNvGrpSpPr/>
          <p:nvPr/>
        </p:nvGrpSpPr>
        <p:grpSpPr>
          <a:xfrm>
            <a:off x="1773202" y="1542254"/>
            <a:ext cx="2086603" cy="4592335"/>
            <a:chOff x="1773202" y="1208080"/>
            <a:chExt cx="2086603" cy="459233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C31089-C416-D92B-30DF-B1870DC6CC79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>
              <a:off x="2149907" y="1480418"/>
              <a:ext cx="170989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가상의 캐릭터, 무기, 코스튬, 의류이(가) 표시된 사진&#10;&#10;자동 생성된 설명">
              <a:extLst>
                <a:ext uri="{FF2B5EF4-FFF2-40B4-BE49-F238E27FC236}">
                  <a16:creationId xmlns:a16="http://schemas.microsoft.com/office/drawing/2014/main" id="{7E752C69-0549-2060-FD36-0C53F21E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9" t="3988" r="13704"/>
            <a:stretch/>
          </p:blipFill>
          <p:spPr>
            <a:xfrm>
              <a:off x="2080361" y="1555695"/>
              <a:ext cx="1764829" cy="3185095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071EB71-F9A8-4233-6E07-53C0B73E6163}"/>
                </a:ext>
              </a:extLst>
            </p:cNvPr>
            <p:cNvGrpSpPr/>
            <p:nvPr/>
          </p:nvGrpSpPr>
          <p:grpSpPr>
            <a:xfrm>
              <a:off x="1773202" y="1208080"/>
              <a:ext cx="2086603" cy="4592335"/>
              <a:chOff x="1813765" y="390309"/>
              <a:chExt cx="2086603" cy="4592335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9F057E-CE6B-85FB-504B-9EB386C41836}"/>
                  </a:ext>
                </a:extLst>
              </p:cNvPr>
              <p:cNvSpPr txBox="1"/>
              <p:nvPr/>
            </p:nvSpPr>
            <p:spPr>
              <a:xfrm>
                <a:off x="2284794" y="4405923"/>
                <a:ext cx="114614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날은 위를 향합니다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6AA912B-2603-D5C0-4177-D20571996ED1}"/>
                  </a:ext>
                </a:extLst>
              </p:cNvPr>
              <p:cNvSpPr/>
              <p:nvPr/>
            </p:nvSpPr>
            <p:spPr>
              <a:xfrm>
                <a:off x="1813765" y="390309"/>
                <a:ext cx="2086603" cy="3591595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4F1D2E0-4E7D-0083-C7B5-66B6F6854AFB}"/>
                  </a:ext>
                </a:extLst>
              </p:cNvPr>
              <p:cNvSpPr txBox="1"/>
              <p:nvPr/>
            </p:nvSpPr>
            <p:spPr>
              <a:xfrm>
                <a:off x="1821511" y="395849"/>
                <a:ext cx="73791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창의 착용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BFE86D-4393-2D6C-1937-A47C13BC2B99}"/>
                  </a:ext>
                </a:extLst>
              </p:cNvPr>
              <p:cNvSpPr txBox="1"/>
              <p:nvPr/>
            </p:nvSpPr>
            <p:spPr>
              <a:xfrm>
                <a:off x="2636961" y="467693"/>
                <a:ext cx="116378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1871ABD-BDE8-2103-433E-6761784EA569}"/>
                  </a:ext>
                </a:extLst>
              </p:cNvPr>
              <p:cNvSpPr/>
              <p:nvPr/>
            </p:nvSpPr>
            <p:spPr>
              <a:xfrm>
                <a:off x="1813765" y="3981903"/>
                <a:ext cx="2086603" cy="100074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10F35E-2F29-A056-1B1B-98A329474066}"/>
              </a:ext>
            </a:extLst>
          </p:cNvPr>
          <p:cNvSpPr txBox="1"/>
          <p:nvPr/>
        </p:nvSpPr>
        <p:spPr>
          <a:xfrm>
            <a:off x="1762446" y="719630"/>
            <a:ext cx="3852017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상태의 애니메이션은 창을 등 뒤에 착용한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직사각형 3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BB9BC8EC-BA31-B608-74AB-C427852F0C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85E8D6DC-E3E5-1214-9A8B-BF348C16A0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911C056A-0BAB-3BCB-CEAB-598AAEBDD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8E79BED6-D005-BB3E-F876-2802DC22D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hlinkClick r:id="rId4" action="ppaction://hlinksldjump" tooltip="&lt;홈&gt; 보기"/>
            <a:extLst>
              <a:ext uri="{FF2B5EF4-FFF2-40B4-BE49-F238E27FC236}">
                <a16:creationId xmlns:a16="http://schemas.microsoft.com/office/drawing/2014/main" id="{17329F69-9926-D53C-904E-3C6ED36B5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hlinkClick r:id="rId7" action="ppaction://hlinksldjump" tooltip="&lt;스킬&gt; 보기"/>
            <a:extLst>
              <a:ext uri="{FF2B5EF4-FFF2-40B4-BE49-F238E27FC236}">
                <a16:creationId xmlns:a16="http://schemas.microsoft.com/office/drawing/2014/main" id="{F6BE310C-5D1F-80A0-0E7C-58CDB6F89B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hlinkClick r:id="" action="ppaction://noaction"/>
            <a:extLst>
              <a:ext uri="{FF2B5EF4-FFF2-40B4-BE49-F238E27FC236}">
                <a16:creationId xmlns:a16="http://schemas.microsoft.com/office/drawing/2014/main" id="{DD6E57C4-37B9-3B4B-47F6-49C50C3E6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5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전투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800BA-5BE4-3744-3183-2D38FAC41A83}"/>
              </a:ext>
            </a:extLst>
          </p:cNvPr>
          <p:cNvSpPr txBox="1"/>
          <p:nvPr/>
        </p:nvSpPr>
        <p:spPr>
          <a:xfrm>
            <a:off x="1762446" y="719630"/>
            <a:ext cx="3807132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상태의 애니메이션은 창을 양손에 파지한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18D00F9-DA1D-996A-7A4D-266927B80809}"/>
              </a:ext>
            </a:extLst>
          </p:cNvPr>
          <p:cNvSpPr/>
          <p:nvPr/>
        </p:nvSpPr>
        <p:spPr>
          <a:xfrm>
            <a:off x="1866209" y="3462139"/>
            <a:ext cx="5032429" cy="19960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4EE585-F37D-6D69-DE37-107CFCB9A46F}"/>
              </a:ext>
            </a:extLst>
          </p:cNvPr>
          <p:cNvSpPr/>
          <p:nvPr/>
        </p:nvSpPr>
        <p:spPr>
          <a:xfrm>
            <a:off x="1866210" y="1397095"/>
            <a:ext cx="5032430" cy="19960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3187A5-11D1-D804-87BD-68E53CD04A24}"/>
              </a:ext>
            </a:extLst>
          </p:cNvPr>
          <p:cNvSpPr txBox="1"/>
          <p:nvPr/>
        </p:nvSpPr>
        <p:spPr>
          <a:xfrm>
            <a:off x="2611761" y="1116264"/>
            <a:ext cx="126477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스탠스에 따라 다릅니다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F25D540-1D63-6BD2-4628-A9014517B1B3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2124792" y="1318713"/>
            <a:ext cx="22541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442E2E-BBE6-45A3-B02E-ED807C912D5B}"/>
              </a:ext>
            </a:extLst>
          </p:cNvPr>
          <p:cNvSpPr/>
          <p:nvPr/>
        </p:nvSpPr>
        <p:spPr>
          <a:xfrm>
            <a:off x="1762446" y="1052314"/>
            <a:ext cx="6048466" cy="452282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F3E005-3F5B-A20A-9F8C-D3795631D8F7}"/>
              </a:ext>
            </a:extLst>
          </p:cNvPr>
          <p:cNvSpPr txBox="1"/>
          <p:nvPr/>
        </p:nvSpPr>
        <p:spPr>
          <a:xfrm>
            <a:off x="1770192" y="1052313"/>
            <a:ext cx="709200" cy="2664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창의 파지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8D0D486-C6D3-490E-A090-9288926C1D00}"/>
              </a:ext>
            </a:extLst>
          </p:cNvPr>
          <p:cNvGrpSpPr/>
          <p:nvPr/>
        </p:nvGrpSpPr>
        <p:grpSpPr>
          <a:xfrm>
            <a:off x="2003843" y="1402896"/>
            <a:ext cx="2148727" cy="1996022"/>
            <a:chOff x="5086853" y="1762711"/>
            <a:chExt cx="2959313" cy="2749001"/>
          </a:xfrm>
        </p:grpSpPr>
        <p:pic>
          <p:nvPicPr>
            <p:cNvPr id="59" name="그림 5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64A5B0C1-DF6E-7C72-AFC5-4C70B708B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60" name="그림 5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38B262E8-7B15-5D9B-D539-D97EF197E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A80574-8499-968B-25F0-3E68C3097078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23E88A-41BB-4A55-0DD4-3CFB3219FFC3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AA2098B-3B9E-CC12-183A-CA88FC77D4A2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CCEC4EDB-C611-7A26-4B0D-F75DC5086F04}"/>
                </a:ext>
              </a:extLst>
            </p:cNvPr>
            <p:cNvCxnSpPr>
              <a:cxnSpLocks/>
              <a:stCxn id="63" idx="4"/>
              <a:endCxn id="6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4336BB4-E6BE-F7C3-181C-24F597003A5C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48E0E46-2DC7-7D88-49ED-379A173D30E4}"/>
                </a:ext>
              </a:extLst>
            </p:cNvPr>
            <p:cNvCxnSpPr>
              <a:cxnSpLocks/>
              <a:stCxn id="65" idx="3"/>
              <a:endCxn id="6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4C1305D-2AE4-26DE-DA74-04A7449E7A8D}"/>
              </a:ext>
            </a:extLst>
          </p:cNvPr>
          <p:cNvGrpSpPr/>
          <p:nvPr/>
        </p:nvGrpSpPr>
        <p:grpSpPr>
          <a:xfrm>
            <a:off x="1967866" y="3650714"/>
            <a:ext cx="2155027" cy="1807447"/>
            <a:chOff x="8460480" y="2095090"/>
            <a:chExt cx="2882659" cy="2417721"/>
          </a:xfrm>
        </p:grpSpPr>
        <p:pic>
          <p:nvPicPr>
            <p:cNvPr id="68" name="그림 67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0B797595-7689-18B0-6F50-671A8E6CF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69" name="그림 68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EB18E501-0E22-EB35-9F2F-6BC273B69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DB76A42-FB0D-710F-D157-1510676D6B91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67DF189-E113-52FA-D8E3-FF0F17AA5837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68EC689-A903-FD8C-A88E-7726D6F4E2DB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2B60719B-6204-0532-3730-ED264377F6BB}"/>
                </a:ext>
              </a:extLst>
            </p:cNvPr>
            <p:cNvCxnSpPr>
              <a:cxnSpLocks/>
              <a:stCxn id="72" idx="4"/>
              <a:endCxn id="70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1BDF5C1-D9EA-8B16-CCAE-3D1FAE976C99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48CA6B7-A680-6C01-416F-082E2D44837D}"/>
                </a:ext>
              </a:extLst>
            </p:cNvPr>
            <p:cNvCxnSpPr>
              <a:cxnSpLocks/>
              <a:stCxn id="74" idx="5"/>
              <a:endCxn id="71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1FDF78-AB43-3C5C-6DC0-1A0C244FFD55}"/>
              </a:ext>
            </a:extLst>
          </p:cNvPr>
          <p:cNvSpPr txBox="1"/>
          <p:nvPr/>
        </p:nvSpPr>
        <p:spPr>
          <a:xfrm>
            <a:off x="1865623" y="1397095"/>
            <a:ext cx="613769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스탠스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0502A2-D573-FC8F-7EEE-4BCCB505CF8E}"/>
              </a:ext>
            </a:extLst>
          </p:cNvPr>
          <p:cNvSpPr txBox="1"/>
          <p:nvPr/>
        </p:nvSpPr>
        <p:spPr>
          <a:xfrm>
            <a:off x="1865622" y="3462139"/>
            <a:ext cx="613769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 스탠스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FB87D5F-38BD-A91C-CE9D-D0FB1B3EDD2E}"/>
              </a:ext>
            </a:extLst>
          </p:cNvPr>
          <p:cNvGrpSpPr/>
          <p:nvPr/>
        </p:nvGrpSpPr>
        <p:grpSpPr>
          <a:xfrm>
            <a:off x="2490150" y="6044604"/>
            <a:ext cx="1188885" cy="143457"/>
            <a:chOff x="2166207" y="5204631"/>
            <a:chExt cx="1188885" cy="14345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902F0E2-E56D-C7C1-CA72-707F70320238}"/>
                </a:ext>
              </a:extLst>
            </p:cNvPr>
            <p:cNvGrpSpPr/>
            <p:nvPr/>
          </p:nvGrpSpPr>
          <p:grpSpPr>
            <a:xfrm>
              <a:off x="2166207" y="5205396"/>
              <a:ext cx="559190" cy="142692"/>
              <a:chOff x="2004310" y="5205396"/>
              <a:chExt cx="559190" cy="14269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B5F50CC-0A43-8E10-1F0B-9F778AAC05B8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34624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오른손</a:t>
                </a:r>
                <a:endPara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DFC376E-B432-0A85-9D04-4E5FA23D438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11DC913-C57D-B77D-25C1-A15DBD858DD5}"/>
                </a:ext>
              </a:extLst>
            </p:cNvPr>
            <p:cNvGrpSpPr/>
            <p:nvPr/>
          </p:nvGrpSpPr>
          <p:grpSpPr>
            <a:xfrm>
              <a:off x="2906687" y="5204631"/>
              <a:ext cx="448405" cy="143457"/>
              <a:chOff x="2906687" y="5204631"/>
              <a:chExt cx="448405" cy="14345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BCC388-9961-6C8A-1411-1D429402BBE4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23083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</a:t>
                </a:r>
                <a:endPara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7F50DA63-3A0C-E65D-02CB-1014AB5DA84A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25EAF35-D33E-E98B-4816-0D1C1DE79CAF}"/>
              </a:ext>
            </a:extLst>
          </p:cNvPr>
          <p:cNvSpPr/>
          <p:nvPr/>
        </p:nvSpPr>
        <p:spPr>
          <a:xfrm>
            <a:off x="1762446" y="5574517"/>
            <a:ext cx="2618644" cy="10800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4" name="그림 133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968FAB9E-3CD7-FFC5-98D3-8F72ED5195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4916859" y="1616728"/>
            <a:ext cx="1419416" cy="1724087"/>
          </a:xfrm>
          <a:prstGeom prst="rect">
            <a:avLst/>
          </a:prstGeom>
        </p:spPr>
      </p:pic>
      <p:pic>
        <p:nvPicPr>
          <p:cNvPr id="135" name="그림 13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6BCA45DB-08B4-B857-E3B5-227200B30D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4916859" y="3667212"/>
            <a:ext cx="1709990" cy="1738786"/>
          </a:xfrm>
          <a:prstGeom prst="rect">
            <a:avLst/>
          </a:prstGeom>
        </p:spPr>
      </p:pic>
      <p:sp>
        <p:nvSpPr>
          <p:cNvPr id="7" name="직사각형 6">
            <a:hlinkClick r:id="rId9" action="ppaction://hlinksldjump" tooltip="&lt;개요&gt; 보기"/>
            <a:extLst>
              <a:ext uri="{FF2B5EF4-FFF2-40B4-BE49-F238E27FC236}">
                <a16:creationId xmlns:a16="http://schemas.microsoft.com/office/drawing/2014/main" id="{64D2AF1D-1B98-D6FB-5A88-588905D474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10" action="ppaction://hlinksldjump" tooltip="&lt;목차&gt; 보기"/>
            <a:extLst>
              <a:ext uri="{FF2B5EF4-FFF2-40B4-BE49-F238E27FC236}">
                <a16:creationId xmlns:a16="http://schemas.microsoft.com/office/drawing/2014/main" id="{64109736-99A9-075D-1D3C-575377F5FC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1" action="ppaction://hlinksldjump" tooltip="&lt;클래스 특징&gt; 보기"/>
            <a:extLst>
              <a:ext uri="{FF2B5EF4-FFF2-40B4-BE49-F238E27FC236}">
                <a16:creationId xmlns:a16="http://schemas.microsoft.com/office/drawing/2014/main" id="{368E4861-A75F-AE92-9897-39880C3693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2" action="ppaction://hlinksldjump" tooltip="&lt;상태 정의&gt; 보기"/>
            <a:extLst>
              <a:ext uri="{FF2B5EF4-FFF2-40B4-BE49-F238E27FC236}">
                <a16:creationId xmlns:a16="http://schemas.microsoft.com/office/drawing/2014/main" id="{E7C51330-1A0E-A9C3-95C7-B70FE77B6D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9" action="ppaction://hlinksldjump" tooltip="&lt;홈&gt; 보기"/>
            <a:extLst>
              <a:ext uri="{FF2B5EF4-FFF2-40B4-BE49-F238E27FC236}">
                <a16:creationId xmlns:a16="http://schemas.microsoft.com/office/drawing/2014/main" id="{F7143F72-C012-85F2-58C2-86193099C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12" action="ppaction://hlinksldjump" tooltip="&lt;스킬&gt; 보기"/>
            <a:extLst>
              <a:ext uri="{FF2B5EF4-FFF2-40B4-BE49-F238E27FC236}">
                <a16:creationId xmlns:a16="http://schemas.microsoft.com/office/drawing/2014/main" id="{35F2AD6B-F125-1A20-0E4C-C645526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22401592-C729-2B13-60DE-709A5E51F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0EFC74-4B53-4711-D47A-E8ED03ECBAD0}"/>
              </a:ext>
            </a:extLst>
          </p:cNvPr>
          <p:cNvSpPr txBox="1"/>
          <p:nvPr/>
        </p:nvSpPr>
        <p:spPr>
          <a:xfrm>
            <a:off x="5108158" y="3182950"/>
            <a:ext cx="105157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스탠스 예시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6C7A7D-AD9F-6B6F-BA14-82E5B80F57C8}"/>
              </a:ext>
            </a:extLst>
          </p:cNvPr>
          <p:cNvSpPr txBox="1"/>
          <p:nvPr/>
        </p:nvSpPr>
        <p:spPr>
          <a:xfrm>
            <a:off x="5108158" y="5173606"/>
            <a:ext cx="105157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스탠스 예시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9371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baseline="0" dirty="0">
                <a:solidFill>
                  <a:schemeClr val="bg1"/>
                </a:solidFill>
              </a:rPr>
              <a:t>기본 동작 </a:t>
            </a:r>
            <a:r>
              <a:rPr lang="en-US" altLang="ko-KR" sz="200" baseline="0" dirty="0">
                <a:solidFill>
                  <a:schemeClr val="bg1"/>
                </a:solidFill>
              </a:rPr>
              <a:t>– </a:t>
            </a:r>
            <a:r>
              <a:rPr lang="ko-KR" altLang="en-US" sz="200" baseline="0" dirty="0">
                <a:solidFill>
                  <a:schemeClr val="bg1"/>
                </a:solidFill>
              </a:rPr>
              <a:t>스탠스 변경 동작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C729-E356-3547-3484-D55DEE4FD1AA}"/>
              </a:ext>
            </a:extLst>
          </p:cNvPr>
          <p:cNvSpPr txBox="1"/>
          <p:nvPr/>
        </p:nvSpPr>
        <p:spPr>
          <a:xfrm>
            <a:off x="1753694" y="805893"/>
            <a:ext cx="129125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스탠스 변경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732817C-C678-7FD3-2C6C-2314F25A6540}"/>
              </a:ext>
            </a:extLst>
          </p:cNvPr>
          <p:cNvGrpSpPr/>
          <p:nvPr/>
        </p:nvGrpSpPr>
        <p:grpSpPr>
          <a:xfrm>
            <a:off x="1761441" y="1181266"/>
            <a:ext cx="6057312" cy="545868"/>
            <a:chOff x="1753694" y="920604"/>
            <a:chExt cx="6057312" cy="545868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C5D0119-30BD-6154-4B79-71B7D51496E4}"/>
                </a:ext>
              </a:extLst>
            </p:cNvPr>
            <p:cNvSpPr txBox="1"/>
            <p:nvPr/>
          </p:nvSpPr>
          <p:spPr>
            <a:xfrm>
              <a:off x="1753694" y="1116594"/>
              <a:ext cx="197490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상태일 때 스탠스를 변경하면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B9F1F825-D3D4-39A3-0298-2AB5B9B715BE}"/>
                </a:ext>
              </a:extLst>
            </p:cNvPr>
            <p:cNvGrpSpPr/>
            <p:nvPr/>
          </p:nvGrpSpPr>
          <p:grpSpPr>
            <a:xfrm>
              <a:off x="3798313" y="920604"/>
              <a:ext cx="4012693" cy="545868"/>
              <a:chOff x="3798313" y="920604"/>
              <a:chExt cx="4012693" cy="545868"/>
            </a:xfrm>
          </p:grpSpPr>
          <p:sp>
            <p:nvSpPr>
              <p:cNvPr id="1056" name="왼쪽 중괄호 1055">
                <a:extLst>
                  <a:ext uri="{FF2B5EF4-FFF2-40B4-BE49-F238E27FC236}">
                    <a16:creationId xmlns:a16="http://schemas.microsoft.com/office/drawing/2014/main" id="{5AAC9076-4645-02A5-3F80-ECF2E10A1599}"/>
                  </a:ext>
                </a:extLst>
              </p:cNvPr>
              <p:cNvSpPr/>
              <p:nvPr/>
            </p:nvSpPr>
            <p:spPr>
              <a:xfrm>
                <a:off x="3798313" y="986881"/>
                <a:ext cx="152765" cy="422327"/>
              </a:xfrm>
              <a:prstGeom prst="leftBrace">
                <a:avLst>
                  <a:gd name="adj1" fmla="val 42165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7998347-0A0E-835D-5BB2-B0BAD4522B1E}"/>
                  </a:ext>
                </a:extLst>
              </p:cNvPr>
              <p:cNvSpPr txBox="1"/>
              <p:nvPr/>
            </p:nvSpPr>
            <p:spPr>
              <a:xfrm>
                <a:off x="4020797" y="920604"/>
                <a:ext cx="1146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 상태가 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61A87910-0E6E-3ECB-5609-F5A55D9CEE15}"/>
                  </a:ext>
                </a:extLst>
              </p:cNvPr>
              <p:cNvSpPr txBox="1"/>
              <p:nvPr/>
            </p:nvSpPr>
            <p:spPr>
              <a:xfrm>
                <a:off x="4020797" y="1312584"/>
                <a:ext cx="379020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 뒤의 창을 오른손으로 뽑은 후 스탠스 변경 동작을 진행합니다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D9A9209-29E6-058B-D33D-BCD21B646469}"/>
                  </a:ext>
                </a:extLst>
              </p:cNvPr>
              <p:cNvSpPr txBox="1"/>
              <p:nvPr/>
            </p:nvSpPr>
            <p:spPr>
              <a:xfrm>
                <a:off x="4540971" y="1121100"/>
                <a:ext cx="1106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&amp;</a:t>
                </a:r>
              </a:p>
            </p:txBody>
          </p:sp>
        </p:grpSp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739EF9FB-B327-DB33-A029-40D174904F40}"/>
              </a:ext>
            </a:extLst>
          </p:cNvPr>
          <p:cNvGrpSpPr/>
          <p:nvPr/>
        </p:nvGrpSpPr>
        <p:grpSpPr>
          <a:xfrm>
            <a:off x="1753694" y="2188007"/>
            <a:ext cx="4850083" cy="3999924"/>
            <a:chOff x="1753694" y="2188007"/>
            <a:chExt cx="4850083" cy="39999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A7D07C-335A-26C2-B67E-24A68C9F5209}"/>
                </a:ext>
              </a:extLst>
            </p:cNvPr>
            <p:cNvSpPr/>
            <p:nvPr/>
          </p:nvSpPr>
          <p:spPr>
            <a:xfrm>
              <a:off x="1753694" y="2188009"/>
              <a:ext cx="4850083" cy="309674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D649BE5A-5B8F-E58B-7E4D-D6E713D55805}"/>
                </a:ext>
              </a:extLst>
            </p:cNvPr>
            <p:cNvSpPr/>
            <p:nvPr/>
          </p:nvSpPr>
          <p:spPr>
            <a:xfrm>
              <a:off x="1754135" y="5285795"/>
              <a:ext cx="4849200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4" name="그림 53" descr="물, 사람, 야외, 수중이(가) 표시된 사진&#10;&#10;자동 생성된 설명">
              <a:extLst>
                <a:ext uri="{FF2B5EF4-FFF2-40B4-BE49-F238E27FC236}">
                  <a16:creationId xmlns:a16="http://schemas.microsoft.com/office/drawing/2014/main" id="{AABEA6EA-D8AF-9666-01CA-7BB45083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14550" y="2579989"/>
              <a:ext cx="4528369" cy="254494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F437F8-290F-5E23-02C7-5931023BC729}"/>
                </a:ext>
              </a:extLst>
            </p:cNvPr>
            <p:cNvSpPr txBox="1"/>
            <p:nvPr/>
          </p:nvSpPr>
          <p:spPr>
            <a:xfrm>
              <a:off x="2007583" y="5659919"/>
              <a:ext cx="4342304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허리를 숙이며 몸의 뒤에서 두 손을 이용해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58C92E-2D8B-4F2A-F071-E9AFCE6149C0}"/>
                </a:ext>
              </a:extLst>
            </p:cNvPr>
            <p:cNvSpPr txBox="1"/>
            <p:nvPr/>
          </p:nvSpPr>
          <p:spPr>
            <a:xfrm>
              <a:off x="2792787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뒤에서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9AEA2CB-9352-08FD-844B-524BC98CF0E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2202225" y="2454407"/>
              <a:ext cx="44011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73B26-4B80-B6B5-280F-6B0B7BEBECED}"/>
                </a:ext>
              </a:extLst>
            </p:cNvPr>
            <p:cNvSpPr txBox="1"/>
            <p:nvPr/>
          </p:nvSpPr>
          <p:spPr>
            <a:xfrm>
              <a:off x="1761441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B66FF626-B550-85C2-74B5-D87BEE947094}"/>
                </a:ext>
              </a:extLst>
            </p:cNvPr>
            <p:cNvSpPr txBox="1"/>
            <p:nvPr/>
          </p:nvSpPr>
          <p:spPr>
            <a:xfrm>
              <a:off x="5120534" y="6058049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B0A8FA9B-364D-B5C6-FE88-5EC3CE7930A0}"/>
              </a:ext>
            </a:extLst>
          </p:cNvPr>
          <p:cNvGrpSpPr/>
          <p:nvPr/>
        </p:nvGrpSpPr>
        <p:grpSpPr>
          <a:xfrm>
            <a:off x="7071466" y="2188007"/>
            <a:ext cx="4863627" cy="3999924"/>
            <a:chOff x="7067262" y="2188007"/>
            <a:chExt cx="4863627" cy="3999924"/>
          </a:xfrm>
        </p:grpSpPr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806EB6E8-3E59-BE83-1D65-7357FFE78558}"/>
                </a:ext>
              </a:extLst>
            </p:cNvPr>
            <p:cNvSpPr/>
            <p:nvPr/>
          </p:nvSpPr>
          <p:spPr>
            <a:xfrm>
              <a:off x="7067263" y="5285795"/>
              <a:ext cx="4849199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BA2E74B1-852D-080C-C51D-3F5050DB5368}"/>
                </a:ext>
              </a:extLst>
            </p:cNvPr>
            <p:cNvSpPr/>
            <p:nvPr/>
          </p:nvSpPr>
          <p:spPr>
            <a:xfrm>
              <a:off x="7067262" y="2188008"/>
              <a:ext cx="4849200" cy="309674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 descr="무기, 액션 피겨, 만화 영화, 장난감이(가) 표시된 사진&#10;&#10;자동 생성된 설명">
              <a:extLst>
                <a:ext uri="{FF2B5EF4-FFF2-40B4-BE49-F238E27FC236}">
                  <a16:creationId xmlns:a16="http://schemas.microsoft.com/office/drawing/2014/main" id="{4B1CC190-C4F2-25EF-AE11-37C74D56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331" y="2579990"/>
              <a:ext cx="3043063" cy="25449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C8EE0-F896-23E2-7B3A-484C699A5D74}"/>
                </a:ext>
              </a:extLst>
            </p:cNvPr>
            <p:cNvSpPr txBox="1"/>
            <p:nvPr/>
          </p:nvSpPr>
          <p:spPr>
            <a:xfrm>
              <a:off x="7811954" y="5637684"/>
              <a:ext cx="335981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몸의 앞에서 오른손으로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32FDF6EA-B479-7833-CD01-2B23A9439848}"/>
                </a:ext>
              </a:extLst>
            </p:cNvPr>
            <p:cNvSpPr txBox="1"/>
            <p:nvPr/>
          </p:nvSpPr>
          <p:spPr>
            <a:xfrm>
              <a:off x="8120761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앞에서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A4C44AD-DA30-35CB-F682-460B701A5E80}"/>
                </a:ext>
              </a:extLst>
            </p:cNvPr>
            <p:cNvCxnSpPr>
              <a:cxnSpLocks/>
              <a:stCxn id="1076" idx="2"/>
            </p:cNvCxnSpPr>
            <p:nvPr/>
          </p:nvCxnSpPr>
          <p:spPr>
            <a:xfrm>
              <a:off x="7515794" y="2454407"/>
              <a:ext cx="440066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9C329BE-95B9-6C61-37D5-B574835DB342}"/>
                </a:ext>
              </a:extLst>
            </p:cNvPr>
            <p:cNvSpPr txBox="1"/>
            <p:nvPr/>
          </p:nvSpPr>
          <p:spPr>
            <a:xfrm>
              <a:off x="7075010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1D82B30-8133-364E-4F32-1AB1689F3921}"/>
                </a:ext>
              </a:extLst>
            </p:cNvPr>
            <p:cNvSpPr txBox="1"/>
            <p:nvPr/>
          </p:nvSpPr>
          <p:spPr>
            <a:xfrm>
              <a:off x="10452920" y="6064548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E55F9CC7-6ACA-0030-A3C1-7E5C8002B04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동작</a:t>
            </a:r>
          </a:p>
        </p:txBody>
      </p:sp>
    </p:spTree>
    <p:extLst>
      <p:ext uri="{BB962C8B-B14F-4D97-AF65-F5344CB8AC3E}">
        <p14:creationId xmlns:p14="http://schemas.microsoft.com/office/powerpoint/2010/main" val="4944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72B9-AE4A-329E-E643-23B77514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4F8F30A-2472-77F4-2C7A-92DB40FA0535}"/>
              </a:ext>
            </a:extLst>
          </p:cNvPr>
          <p:cNvSpPr>
            <a:spLocks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60F0E6-EA75-6D43-9348-2B16A219E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2" r="10831" b="20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8E79A48-047F-85DF-54AF-7ABDA836C89D}"/>
              </a:ext>
            </a:extLst>
          </p:cNvPr>
          <p:cNvGrpSpPr/>
          <p:nvPr/>
        </p:nvGrpSpPr>
        <p:grpSpPr>
          <a:xfrm>
            <a:off x="1039862" y="1202181"/>
            <a:ext cx="6326139" cy="1413038"/>
            <a:chOff x="745222" y="1202181"/>
            <a:chExt cx="6326139" cy="14130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BCC645-8A3F-9BE1-9D37-2C7954D20A71}"/>
                </a:ext>
              </a:extLst>
            </p:cNvPr>
            <p:cNvSpPr txBox="1"/>
            <p:nvPr/>
          </p:nvSpPr>
          <p:spPr>
            <a:xfrm>
              <a:off x="1343928" y="1202181"/>
              <a:ext cx="2150377" cy="4897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전장을 꿰뚫는 창</a:t>
              </a:r>
              <a:r>
                <a:rPr lang="en-US" altLang="ko-KR" sz="14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BAEC33-9E5F-8D1A-7EBB-1154440BFFFD}"/>
                </a:ext>
              </a:extLst>
            </p:cNvPr>
            <p:cNvSpPr txBox="1"/>
            <p:nvPr/>
          </p:nvSpPr>
          <p:spPr>
            <a:xfrm>
              <a:off x="3901687" y="2153554"/>
              <a:ext cx="316967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(L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16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1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ASTER</a:t>
              </a:r>
              <a:r>
                <a:rPr lang="en-US" altLang="ko-KR" sz="2400" spc="100" dirty="0">
                  <a:ln w="19050">
                    <a:noFill/>
                  </a:ln>
                  <a:solidFill>
                    <a:schemeClr val="bg1"/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Urdu Typesetting" panose="020F0502020204030204" pitchFamily="66" charset="-78"/>
                </a:rPr>
                <a:t>)</a:t>
              </a:r>
              <a:endPara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E813C-7012-B89B-3BDA-B14F35305623}"/>
                </a:ext>
              </a:extLst>
            </p:cNvPr>
            <p:cNvSpPr txBox="1"/>
            <p:nvPr/>
          </p:nvSpPr>
          <p:spPr>
            <a:xfrm>
              <a:off x="745222" y="1691889"/>
              <a:ext cx="3347788" cy="92333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6000" b="1" spc="8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  <a:alpha val="22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sz="54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00B521-FCAC-C2BA-9F76-F76B842AE8E0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28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dirty="0">
                <a:solidFill>
                  <a:schemeClr val="bg1"/>
                </a:solidFill>
              </a:rPr>
              <a:t>기본 동작 </a:t>
            </a:r>
            <a:r>
              <a:rPr lang="en-US" altLang="ko-KR" sz="200" dirty="0">
                <a:solidFill>
                  <a:schemeClr val="bg1"/>
                </a:solidFill>
              </a:rPr>
              <a:t>– </a:t>
            </a:r>
            <a:r>
              <a:rPr lang="ko-KR" altLang="en-US" sz="200" dirty="0">
                <a:solidFill>
                  <a:schemeClr val="bg1"/>
                </a:solidFill>
              </a:rPr>
              <a:t>전투 상태 </a:t>
            </a:r>
            <a:r>
              <a:rPr lang="en-US" altLang="ko-KR" sz="200" dirty="0">
                <a:solidFill>
                  <a:schemeClr val="bg1"/>
                </a:solidFill>
              </a:rPr>
              <a:t>-&gt;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8931B-8FA9-20A7-4512-C2F81DB94B71}"/>
              </a:ext>
            </a:extLst>
          </p:cNvPr>
          <p:cNvSpPr txBox="1"/>
          <p:nvPr/>
        </p:nvSpPr>
        <p:spPr>
          <a:xfrm>
            <a:off x="1753694" y="236669"/>
            <a:ext cx="1614560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08A0EF5B-095D-12DB-4FB1-64B70E871606}"/>
              </a:ext>
            </a:extLst>
          </p:cNvPr>
          <p:cNvGrpSpPr/>
          <p:nvPr/>
        </p:nvGrpSpPr>
        <p:grpSpPr>
          <a:xfrm>
            <a:off x="1753693" y="820132"/>
            <a:ext cx="10157458" cy="5361028"/>
            <a:chOff x="1753693" y="695260"/>
            <a:chExt cx="10157458" cy="5361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68C959-F6F9-B632-BBE1-064F44E6D504}"/>
                </a:ext>
              </a:extLst>
            </p:cNvPr>
            <p:cNvSpPr txBox="1"/>
            <p:nvPr/>
          </p:nvSpPr>
          <p:spPr>
            <a:xfrm>
              <a:off x="1812248" y="1010269"/>
              <a:ext cx="41033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평화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전환하는 동작은 두 스탠스가 같습니다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D03C58C-1F23-866E-6A6A-E6F162ACFBC8}"/>
                </a:ext>
              </a:extLst>
            </p:cNvPr>
            <p:cNvGrpSpPr/>
            <p:nvPr/>
          </p:nvGrpSpPr>
          <p:grpSpPr>
            <a:xfrm>
              <a:off x="1753693" y="695260"/>
              <a:ext cx="10157458" cy="5361028"/>
              <a:chOff x="1753693" y="695260"/>
              <a:chExt cx="10157458" cy="536102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C02F54B-AAA2-E91D-7C62-0E35F71FC9D4}"/>
                  </a:ext>
                </a:extLst>
              </p:cNvPr>
              <p:cNvSpPr/>
              <p:nvPr/>
            </p:nvSpPr>
            <p:spPr>
              <a:xfrm>
                <a:off x="1753914" y="5156288"/>
                <a:ext cx="10142589" cy="900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BA0EA7-2052-88AE-360D-FDA15196AA3A}"/>
                  </a:ext>
                </a:extLst>
              </p:cNvPr>
              <p:cNvSpPr/>
              <p:nvPr/>
            </p:nvSpPr>
            <p:spPr>
              <a:xfrm>
                <a:off x="1753693" y="695261"/>
                <a:ext cx="10143031" cy="446102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41E2639-FE59-A45C-E400-4E7FF2AC4051}"/>
                  </a:ext>
                </a:extLst>
              </p:cNvPr>
              <p:cNvGrpSpPr/>
              <p:nvPr/>
            </p:nvGrpSpPr>
            <p:grpSpPr>
              <a:xfrm>
                <a:off x="1955926" y="1130908"/>
                <a:ext cx="9738565" cy="3550613"/>
                <a:chOff x="1762425" y="3779551"/>
                <a:chExt cx="8600699" cy="313575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60C7BFE-0FFA-C5A8-9410-8BEC350FC55A}"/>
                    </a:ext>
                  </a:extLst>
                </p:cNvPr>
                <p:cNvGrpSpPr/>
                <p:nvPr/>
              </p:nvGrpSpPr>
              <p:grpSpPr>
                <a:xfrm>
                  <a:off x="1762425" y="4233841"/>
                  <a:ext cx="8600699" cy="2681465"/>
                  <a:chOff x="1762425" y="4233841"/>
                  <a:chExt cx="8600699" cy="2681465"/>
                </a:xfrm>
              </p:grpSpPr>
              <p:pic>
                <p:nvPicPr>
                  <p:cNvPr id="33" name="Picture 14">
                    <a:extLst>
                      <a:ext uri="{FF2B5EF4-FFF2-40B4-BE49-F238E27FC236}">
                        <a16:creationId xmlns:a16="http://schemas.microsoft.com/office/drawing/2014/main" id="{EE240845-CBFD-E41E-53F5-B50577F6CB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9444" y="4326878"/>
                    <a:ext cx="2088517" cy="25884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8">
                    <a:extLst>
                      <a:ext uri="{FF2B5EF4-FFF2-40B4-BE49-F238E27FC236}">
                        <a16:creationId xmlns:a16="http://schemas.microsoft.com/office/drawing/2014/main" id="{08B88A28-81C9-224A-576C-3C9A4DE98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62425" y="4537526"/>
                    <a:ext cx="2893041" cy="21697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그림 34" descr="가상의 캐릭터, 코스튬, 의상 디자인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8F43F11-778F-35C6-5E37-04AE97B8DC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6252" y="4233841"/>
                    <a:ext cx="1765541" cy="2633203"/>
                  </a:xfrm>
                  <a:prstGeom prst="rect">
                    <a:avLst/>
                  </a:prstGeom>
                </p:spPr>
              </p:pic>
              <p:sp>
                <p:nvSpPr>
                  <p:cNvPr id="36" name="원호 35">
                    <a:extLst>
                      <a:ext uri="{FF2B5EF4-FFF2-40B4-BE49-F238E27FC236}">
                        <a16:creationId xmlns:a16="http://schemas.microsoft.com/office/drawing/2014/main" id="{ED7461B5-0A31-5AA1-A302-64C8E1319C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09522" y="4426161"/>
                    <a:ext cx="3253602" cy="1989672"/>
                  </a:xfrm>
                  <a:prstGeom prst="arc">
                    <a:avLst>
                      <a:gd name="adj1" fmla="val 17581047"/>
                      <a:gd name="adj2" fmla="val 9270131"/>
                    </a:avLst>
                  </a:prstGeom>
                  <a:ln>
                    <a:solidFill>
                      <a:schemeClr val="accent2"/>
                    </a:solidFill>
                    <a:headEnd type="arrow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00FB2B1-473B-034C-244F-C09F198400EC}"/>
                      </a:ext>
                    </a:extLst>
                  </p:cNvPr>
                  <p:cNvSpPr/>
                  <p:nvPr/>
                </p:nvSpPr>
                <p:spPr>
                  <a:xfrm>
                    <a:off x="9328406" y="5592822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2008B47-7C73-7095-D775-8004E7F4FD0F}"/>
                      </a:ext>
                    </a:extLst>
                  </p:cNvPr>
                  <p:cNvCxnSpPr>
                    <a:cxnSpLocks/>
                    <a:stCxn id="43" idx="6"/>
                    <a:endCxn id="37" idx="2"/>
                  </p:cNvCxnSpPr>
                  <p:nvPr/>
                </p:nvCxnSpPr>
                <p:spPr>
                  <a:xfrm>
                    <a:off x="5913176" y="4697634"/>
                    <a:ext cx="3415230" cy="1074298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F433227-58D9-4E4F-1DAB-0E6406BEB894}"/>
                      </a:ext>
                    </a:extLst>
                  </p:cNvPr>
                  <p:cNvSpPr/>
                  <p:nvPr/>
                </p:nvSpPr>
                <p:spPr>
                  <a:xfrm>
                    <a:off x="4136948" y="586090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8376CC22-BCC1-8FA8-FA5C-367577616368}"/>
                      </a:ext>
                    </a:extLst>
                  </p:cNvPr>
                  <p:cNvSpPr/>
                  <p:nvPr/>
                </p:nvSpPr>
                <p:spPr>
                  <a:xfrm>
                    <a:off x="5554957" y="451852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9EEB1240-182A-8374-B500-6050BF2E653B}"/>
                      </a:ext>
                    </a:extLst>
                  </p:cNvPr>
                  <p:cNvCxnSpPr>
                    <a:cxnSpLocks/>
                    <a:stCxn id="42" idx="7"/>
                    <a:endCxn id="43" idx="3"/>
                  </p:cNvCxnSpPr>
                  <p:nvPr/>
                </p:nvCxnSpPr>
                <p:spPr>
                  <a:xfrm flipV="1">
                    <a:off x="4442707" y="4824283"/>
                    <a:ext cx="1164710" cy="108908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원호 29">
                  <a:extLst>
                    <a:ext uri="{FF2B5EF4-FFF2-40B4-BE49-F238E27FC236}">
                      <a16:creationId xmlns:a16="http://schemas.microsoft.com/office/drawing/2014/main" id="{804BD4B0-B458-538C-0C69-561F8B58AC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41111" y="3779551"/>
                  <a:ext cx="5683521" cy="3101985"/>
                </a:xfrm>
                <a:prstGeom prst="arc">
                  <a:avLst>
                    <a:gd name="adj1" fmla="val 1047445"/>
                    <a:gd name="adj2" fmla="val 10839768"/>
                  </a:avLst>
                </a:prstGeom>
                <a:ln>
                  <a:solidFill>
                    <a:srgbClr val="FF0000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12643F-195B-AE3E-0EB0-579FB56D9944}"/>
                  </a:ext>
                </a:extLst>
              </p:cNvPr>
              <p:cNvSpPr txBox="1"/>
              <p:nvPr/>
            </p:nvSpPr>
            <p:spPr>
              <a:xfrm>
                <a:off x="2870865" y="751517"/>
                <a:ext cx="1447512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BA1002-DBF4-806E-4003-D86E6FB0643B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2277114" y="961660"/>
                <a:ext cx="917193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07123-9ED5-7FD0-F828-4EB65EB9E73B}"/>
                  </a:ext>
                </a:extLst>
              </p:cNvPr>
              <p:cNvSpPr txBox="1"/>
              <p:nvPr/>
            </p:nvSpPr>
            <p:spPr>
              <a:xfrm>
                <a:off x="1761441" y="695260"/>
                <a:ext cx="1031346" cy="266400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전환 동작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643F27-30B1-53CD-5AF1-F571420BADFA}"/>
                  </a:ext>
                </a:extLst>
              </p:cNvPr>
              <p:cNvSpPr txBox="1"/>
              <p:nvPr/>
            </p:nvSpPr>
            <p:spPr>
              <a:xfrm>
                <a:off x="4654056" y="5530412"/>
                <a:ext cx="434230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아래 방향으로 돌린 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7DCA0-C996-0B00-0029-97F1DF5C242D}"/>
                  </a:ext>
                </a:extLst>
              </p:cNvPr>
              <p:cNvSpPr txBox="1"/>
              <p:nvPr/>
            </p:nvSpPr>
            <p:spPr>
              <a:xfrm>
                <a:off x="10433182" y="5933177"/>
                <a:ext cx="1477969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평화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동작을 합니다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272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7040" y="140458"/>
            <a:ext cx="456960" cy="188277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2" r="10831" b="204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절정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절제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05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G 아트워크, 가상의 캐릭터, 만화 영화, 액션 피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A1402D-911B-4133-A9A4-F007F15BF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0"/>
          <a:stretch/>
        </p:blipFill>
        <p:spPr>
          <a:xfrm>
            <a:off x="355988" y="1024780"/>
            <a:ext cx="4302718" cy="50692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93718B7-1AFE-BE91-18BA-BD10B0B6E3E2}"/>
              </a:ext>
            </a:extLst>
          </p:cNvPr>
          <p:cNvGrpSpPr/>
          <p:nvPr/>
        </p:nvGrpSpPr>
        <p:grpSpPr>
          <a:xfrm>
            <a:off x="5441911" y="1003269"/>
            <a:ext cx="6117464" cy="872520"/>
            <a:chOff x="5840173" y="961345"/>
            <a:chExt cx="6117464" cy="8725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91A15B-E67F-BD8E-DE1B-B99F737325F4}"/>
                </a:ext>
              </a:extLst>
            </p:cNvPr>
            <p:cNvSpPr txBox="1"/>
            <p:nvPr/>
          </p:nvSpPr>
          <p:spPr>
            <a:xfrm>
              <a:off x="5840173" y="961345"/>
              <a:ext cx="3542636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전장의 창이 되어</a:t>
              </a:r>
              <a:r>
                <a:rPr lang="en-US" altLang="ko-KR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적을 섬멸하라</a:t>
              </a:r>
              <a:r>
                <a:rPr lang="en-US" altLang="ko-KR" dirty="0">
                  <a:solidFill>
                    <a:srgbClr val="D4CFC5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!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60A0D1-F344-116E-D7A1-AC09FD2B4723}"/>
                </a:ext>
              </a:extLst>
            </p:cNvPr>
            <p:cNvSpPr txBox="1"/>
            <p:nvPr/>
          </p:nvSpPr>
          <p:spPr>
            <a:xfrm>
              <a:off x="5946690" y="1306477"/>
              <a:ext cx="6010947" cy="5273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상황에 맞게 스탠스를 변경할 수 있는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변형 창을 사용해 주변에 위치한 적들을 쓸어버릴 수 있는 난무 스탠스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창으로 순간 높은 피해를 줄 수 있는 집중 스탠스를 사용해 전장의 적들을 단숨에 제압할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62ADEA-319C-054E-4639-013BF8FE4B8C}"/>
              </a:ext>
            </a:extLst>
          </p:cNvPr>
          <p:cNvGrpSpPr/>
          <p:nvPr/>
        </p:nvGrpSpPr>
        <p:grpSpPr>
          <a:xfrm>
            <a:off x="5533351" y="2708988"/>
            <a:ext cx="6117466" cy="1148608"/>
            <a:chOff x="5946691" y="1910240"/>
            <a:chExt cx="6117466" cy="1148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C3F041-E616-C90E-500D-985E4443ED86}"/>
                </a:ext>
              </a:extLst>
            </p:cNvPr>
            <p:cNvSpPr txBox="1"/>
            <p:nvPr/>
          </p:nvSpPr>
          <p:spPr>
            <a:xfrm>
              <a:off x="5946691" y="1910240"/>
              <a:ext cx="1378904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rPr>
                <a:t>IDENTITY</a:t>
              </a:r>
              <a:endParaRPr lang="ko-KR" altLang="en-US" sz="2000" b="1" spc="100" dirty="0">
                <a:solidFill>
                  <a:srgbClr val="D1AB84"/>
                </a:solidFill>
                <a:latin typeface="Cinzel" panose="00000500000000000000" pitchFamily="50" charset="0"/>
                <a:ea typeface="나눔명조 ExtraBold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E75225-D5E5-64EE-958D-2FFDA8FE1D0D}"/>
                </a:ext>
              </a:extLst>
            </p:cNvPr>
            <p:cNvSpPr txBox="1"/>
            <p:nvPr/>
          </p:nvSpPr>
          <p:spPr>
            <a:xfrm>
              <a:off x="5946691" y="2300627"/>
              <a:ext cx="6117466" cy="758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스탠스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두 개의 스탠스를 자유롭게 변경할 수 있는 창술사는 스탠스를 유지하거나 적을 공격하는 것으로 듀얼 게이지를 최대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단계까지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스탠스 변경 시 보유한 듀얼 게이지를 소모하여 변경하는 스탠스에 어울리는 강력한 효과를 얻을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8252E7-41A4-7F8B-9C5D-4BAFC64F7F49}"/>
              </a:ext>
            </a:extLst>
          </p:cNvPr>
          <p:cNvGrpSpPr/>
          <p:nvPr/>
        </p:nvGrpSpPr>
        <p:grpSpPr>
          <a:xfrm>
            <a:off x="5533351" y="4747530"/>
            <a:ext cx="1622327" cy="1346475"/>
            <a:chOff x="5533351" y="4747530"/>
            <a:chExt cx="1622327" cy="13464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70B840-F263-735D-7C58-452E7132517F}"/>
                </a:ext>
              </a:extLst>
            </p:cNvPr>
            <p:cNvSpPr txBox="1"/>
            <p:nvPr/>
          </p:nvSpPr>
          <p:spPr>
            <a:xfrm>
              <a:off x="5598156" y="5847784"/>
              <a:ext cx="14927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스탠스</a:t>
              </a:r>
            </a:p>
          </p:txBody>
        </p:sp>
        <p:pic>
          <p:nvPicPr>
            <p:cNvPr id="49" name="그림 48" descr="텍스트, 스크린샷, 할로윈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36F252D-7762-1FC4-8435-3317DCC0C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9" t="8939" r="18015" b="82125"/>
            <a:stretch/>
          </p:blipFill>
          <p:spPr>
            <a:xfrm>
              <a:off x="5533351" y="4747530"/>
              <a:ext cx="1622327" cy="104578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3E08813-93AE-199A-2E5D-6528BC96D39F}"/>
              </a:ext>
            </a:extLst>
          </p:cNvPr>
          <p:cNvGrpSpPr/>
          <p:nvPr/>
        </p:nvGrpSpPr>
        <p:grpSpPr>
          <a:xfrm>
            <a:off x="7718899" y="5035098"/>
            <a:ext cx="3931918" cy="1058907"/>
            <a:chOff x="7718899" y="5035098"/>
            <a:chExt cx="3931918" cy="10589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0861E3-6B41-307F-D977-5DD667EAD778}"/>
                </a:ext>
              </a:extLst>
            </p:cNvPr>
            <p:cNvSpPr txBox="1"/>
            <p:nvPr/>
          </p:nvSpPr>
          <p:spPr>
            <a:xfrm>
              <a:off x="9231048" y="5847784"/>
              <a:ext cx="9076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대표무기 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</a:p>
          </p:txBody>
        </p:sp>
        <p:pic>
          <p:nvPicPr>
            <p:cNvPr id="50" name="그림 49" descr="텍스트, 스크린샷, 할로윈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191E04E-F18B-C62D-05EE-E91D17BFE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4" t="26805" r="68693" b="66716"/>
            <a:stretch/>
          </p:blipFill>
          <p:spPr>
            <a:xfrm>
              <a:off x="7718899" y="5035098"/>
              <a:ext cx="3931918" cy="758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41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50C870-0441-FA2A-9662-751EB7E43895}"/>
              </a:ext>
            </a:extLst>
          </p:cNvPr>
          <p:cNvSpPr>
            <a:spLocks/>
          </p:cNvSpPr>
          <p:nvPr/>
        </p:nvSpPr>
        <p:spPr>
          <a:xfrm>
            <a:off x="-2924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FEF379-32C4-E95E-936D-32C4B765F6D7}"/>
              </a:ext>
            </a:extLst>
          </p:cNvPr>
          <p:cNvSpPr>
            <a:spLocks/>
          </p:cNvSpPr>
          <p:nvPr/>
        </p:nvSpPr>
        <p:spPr>
          <a:xfrm>
            <a:off x="-2924" y="933988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개요</a:t>
            </a:r>
            <a:endParaRPr lang="ko-KR" altLang="en-US" sz="14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F3CB74-4381-C066-68AB-FA29E73066E6}"/>
              </a:ext>
            </a:extLst>
          </p:cNvPr>
          <p:cNvGrpSpPr/>
          <p:nvPr/>
        </p:nvGrpSpPr>
        <p:grpSpPr>
          <a:xfrm>
            <a:off x="-6350" y="881673"/>
            <a:ext cx="1134280" cy="397826"/>
            <a:chOff x="1609635" y="746670"/>
            <a:chExt cx="1546727" cy="397826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3E568D-A61D-E5EF-5EF8-979EA98AD4CF}"/>
                </a:ext>
              </a:extLst>
            </p:cNvPr>
            <p:cNvCxnSpPr/>
            <p:nvPr userDrawn="1"/>
          </p:nvCxnSpPr>
          <p:spPr>
            <a:xfrm>
              <a:off x="1609635" y="746670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253881D-2777-0EC0-6C7C-1E1B8050AD4E}"/>
                </a:ext>
              </a:extLst>
            </p:cNvPr>
            <p:cNvCxnSpPr/>
            <p:nvPr userDrawn="1"/>
          </p:nvCxnSpPr>
          <p:spPr>
            <a:xfrm>
              <a:off x="1609635" y="1144496"/>
              <a:ext cx="154672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DA7B71-369F-1B91-7DFD-F6C8015D8C97}"/>
              </a:ext>
            </a:extLst>
          </p:cNvPr>
          <p:cNvGrpSpPr/>
          <p:nvPr/>
        </p:nvGrpSpPr>
        <p:grpSpPr>
          <a:xfrm>
            <a:off x="-6350" y="2480060"/>
            <a:ext cx="1134280" cy="793909"/>
            <a:chOff x="-6350" y="1675582"/>
            <a:chExt cx="1134280" cy="79390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3D9214-9A7F-CDA4-65BF-066A61E0DFEE}"/>
                </a:ext>
              </a:extLst>
            </p:cNvPr>
            <p:cNvSpPr>
              <a:spLocks/>
            </p:cNvSpPr>
            <p:nvPr/>
          </p:nvSpPr>
          <p:spPr>
            <a:xfrm>
              <a:off x="82817" y="1717853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9F6D08-6B65-91AA-4755-DBC46D6BC23C}"/>
                </a:ext>
              </a:extLst>
            </p:cNvPr>
            <p:cNvSpPr>
              <a:spLocks/>
            </p:cNvSpPr>
            <p:nvPr/>
          </p:nvSpPr>
          <p:spPr>
            <a:xfrm>
              <a:off x="82817" y="2116690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/>
                  </a:solidFill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A257432-44EB-5F92-5139-74F8B87232C8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F7A176CE-C379-6DCB-9868-9715655F3FED}"/>
                  </a:ext>
                </a:extLst>
              </p:cNvPr>
              <p:cNvCxnSpPr/>
              <p:nvPr userDrawn="1"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9AAD209-40A0-8779-50DF-845282F820F7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86DF2DC-DF26-4AD5-2BEC-5DEA119BF816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D8972403-D1E1-0D1D-A7A5-33312DD91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325576"/>
            <a:ext cx="998871" cy="316544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B8A0ADE-8A55-7729-949B-A74C92EEE621}"/>
              </a:ext>
            </a:extLst>
          </p:cNvPr>
          <p:cNvSpPr/>
          <p:nvPr/>
        </p:nvSpPr>
        <p:spPr>
          <a:xfrm rot="5400000">
            <a:off x="1111965" y="1027332"/>
            <a:ext cx="195309" cy="121087"/>
          </a:xfrm>
          <a:prstGeom prst="triangl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CEB436-117F-289B-D413-B71D19ECCDB3}"/>
              </a:ext>
            </a:extLst>
          </p:cNvPr>
          <p:cNvGrpSpPr/>
          <p:nvPr/>
        </p:nvGrpSpPr>
        <p:grpSpPr>
          <a:xfrm>
            <a:off x="1365502" y="881673"/>
            <a:ext cx="1152000" cy="1174160"/>
            <a:chOff x="-1" y="1244109"/>
            <a:chExt cx="1117599" cy="11741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5ADC93-CEAB-0CBD-B7A8-FE5DB63CEA1D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3AF9925-7D80-5274-9DF8-C4C1F7B64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312D4C-225A-BFC8-D484-7126F098EA7B}"/>
                </a:ext>
              </a:extLst>
            </p:cNvPr>
            <p:cNvSpPr/>
            <p:nvPr/>
          </p:nvSpPr>
          <p:spPr>
            <a:xfrm>
              <a:off x="-1" y="1733643"/>
              <a:ext cx="1117598" cy="684626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579F8DE-7F60-47FD-0AE8-9292B01E30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C652CB-F1C5-070A-5F70-9BA9252634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1F5773-60EA-EC5D-29AA-4E727E821600}"/>
              </a:ext>
            </a:extLst>
          </p:cNvPr>
          <p:cNvSpPr>
            <a:spLocks/>
          </p:cNvSpPr>
          <p:nvPr/>
        </p:nvSpPr>
        <p:spPr>
          <a:xfrm>
            <a:off x="1365502" y="96990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개요</a:t>
            </a:r>
            <a:endParaRPr lang="ko-KR" altLang="en-US" sz="14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84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1ED8E-A35E-9AAC-1D33-171A468F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F62AD55-5DEA-08CB-CDA0-5D8F6006AA08}"/>
              </a:ext>
            </a:extLst>
          </p:cNvPr>
          <p:cNvSpPr>
            <a:spLocks/>
          </p:cNvSpPr>
          <p:nvPr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AB7536-8665-C69F-1827-2E5D90D4110B}"/>
              </a:ext>
            </a:extLst>
          </p:cNvPr>
          <p:cNvGrpSpPr/>
          <p:nvPr/>
        </p:nvGrpSpPr>
        <p:grpSpPr>
          <a:xfrm>
            <a:off x="-6350" y="2871173"/>
            <a:ext cx="1134280" cy="793909"/>
            <a:chOff x="-6350" y="1675582"/>
            <a:chExt cx="1134280" cy="79390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928E7F-D595-BB4C-F8B6-A4E69A3A2776}"/>
                </a:ext>
              </a:extLst>
            </p:cNvPr>
            <p:cNvSpPr>
              <a:spLocks/>
            </p:cNvSpPr>
            <p:nvPr/>
          </p:nvSpPr>
          <p:spPr>
            <a:xfrm>
              <a:off x="82817" y="1717853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>
                      <a:alpha val="50000"/>
                    </a:srgbClr>
                  </a:solidFill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>
                    <a:alpha val="50000"/>
                  </a:srgbClr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086EF5C-4CC9-BD97-5C5D-8BBDC96C982B}"/>
                </a:ext>
              </a:extLst>
            </p:cNvPr>
            <p:cNvSpPr>
              <a:spLocks/>
            </p:cNvSpPr>
            <p:nvPr/>
          </p:nvSpPr>
          <p:spPr>
            <a:xfrm>
              <a:off x="82817" y="2116690"/>
              <a:ext cx="960972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>
                      <a:alpha val="50000"/>
                    </a:srgbClr>
                  </a:solidFill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>
                      <a:alpha val="50000"/>
                    </a:srgbClr>
                  </a:solidFill>
                  <a:latin typeface="페이퍼로지 6 SemiBold" pitchFamily="2" charset="-127"/>
                  <a:ea typeface="페이퍼로지 6 SemiBold" pitchFamily="2" charset="-127"/>
                </a:rPr>
                <a:t>- </a:t>
              </a:r>
              <a:r>
                <a:rPr lang="ko-KR" altLang="en-US" sz="900" b="1" dirty="0">
                  <a:solidFill>
                    <a:srgbClr val="BD9C7C">
                      <a:alpha val="50000"/>
                    </a:srgbClr>
                  </a:solidFill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DD25AE7-9D87-3950-518E-AAD946433B6E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3904593-049A-573F-482A-FEE7DEA5B8B4}"/>
                  </a:ext>
                </a:extLst>
              </p:cNvPr>
              <p:cNvCxnSpPr/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1D2EFBB-C818-EDB6-3766-14D6B4E8BBF6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6422673-42AB-678E-BA5C-246ABD6B12F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EF7B99FB-9916-57C7-FF1A-5AA8C1AD7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4EAB6D-5671-F98F-EA1B-4A1B02F26744}"/>
              </a:ext>
            </a:extLst>
          </p:cNvPr>
          <p:cNvGrpSpPr/>
          <p:nvPr/>
        </p:nvGrpSpPr>
        <p:grpSpPr>
          <a:xfrm>
            <a:off x="1" y="1256797"/>
            <a:ext cx="1273086" cy="489534"/>
            <a:chOff x="1" y="883417"/>
            <a:chExt cx="1273086" cy="489534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3B3EF6E-69FA-A7BA-43E0-0C428527DBD9}"/>
                </a:ext>
              </a:extLst>
            </p:cNvPr>
            <p:cNvSpPr/>
            <p:nvPr/>
          </p:nvSpPr>
          <p:spPr>
            <a:xfrm rot="5400000">
              <a:off x="1114889" y="1086210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0A1DF1-4E27-0FF1-47D9-656ACC10B030}"/>
                </a:ext>
              </a:extLst>
            </p:cNvPr>
            <p:cNvSpPr/>
            <p:nvPr/>
          </p:nvSpPr>
          <p:spPr>
            <a:xfrm>
              <a:off x="1" y="883417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27E1B51-D86F-2A30-7D1B-98543ABAD34F}"/>
              </a:ext>
            </a:extLst>
          </p:cNvPr>
          <p:cNvCxnSpPr>
            <a:cxnSpLocks/>
          </p:cNvCxnSpPr>
          <p:nvPr/>
        </p:nvCxnSpPr>
        <p:spPr>
          <a:xfrm>
            <a:off x="0" y="1256797"/>
            <a:ext cx="115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14C9E-D388-36AD-9818-A01AAAB57C99}"/>
              </a:ext>
            </a:extLst>
          </p:cNvPr>
          <p:cNvSpPr/>
          <p:nvPr/>
        </p:nvSpPr>
        <p:spPr>
          <a:xfrm>
            <a:off x="0" y="1746331"/>
            <a:ext cx="1151999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9D60322-9736-0ABE-E245-C1608B7A1FA1}"/>
              </a:ext>
            </a:extLst>
          </p:cNvPr>
          <p:cNvCxnSpPr>
            <a:cxnSpLocks/>
          </p:cNvCxnSpPr>
          <p:nvPr/>
        </p:nvCxnSpPr>
        <p:spPr>
          <a:xfrm>
            <a:off x="17999" y="2088644"/>
            <a:ext cx="1116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E78590-86DA-74EA-8E9A-7019AD38C7AF}"/>
              </a:ext>
            </a:extLst>
          </p:cNvPr>
          <p:cNvSpPr>
            <a:spLocks/>
          </p:cNvSpPr>
          <p:nvPr/>
        </p:nvSpPr>
        <p:spPr>
          <a:xfrm>
            <a:off x="0" y="1347676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>
            <a:no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개요</a:t>
            </a:r>
            <a:endParaRPr lang="ko-KR" altLang="en-US" sz="14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33CAF0-EBB5-5400-1BBB-1AABD6AE811A}"/>
              </a:ext>
            </a:extLst>
          </p:cNvPr>
          <p:cNvSpPr>
            <a:spLocks/>
          </p:cNvSpPr>
          <p:nvPr/>
        </p:nvSpPr>
        <p:spPr>
          <a:xfrm>
            <a:off x="0" y="1743759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컨셉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483573-1B11-4537-F223-19C4D2A31415}"/>
              </a:ext>
            </a:extLst>
          </p:cNvPr>
          <p:cNvSpPr>
            <a:spLocks/>
          </p:cNvSpPr>
          <p:nvPr/>
        </p:nvSpPr>
        <p:spPr>
          <a:xfrm>
            <a:off x="0" y="21063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004D48-91DB-165D-0052-796B1620E648}"/>
              </a:ext>
            </a:extLst>
          </p:cNvPr>
          <p:cNvCxnSpPr>
            <a:cxnSpLocks/>
          </p:cNvCxnSpPr>
          <p:nvPr/>
        </p:nvCxnSpPr>
        <p:spPr>
          <a:xfrm>
            <a:off x="0" y="2430957"/>
            <a:ext cx="115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71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무기, 가상의 캐릭터, 만화 영화, 검이(가) 표시된 사진&#10;&#10;자동 생성된 설명">
            <a:extLst>
              <a:ext uri="{FF2B5EF4-FFF2-40B4-BE49-F238E27FC236}">
                <a16:creationId xmlns:a16="http://schemas.microsoft.com/office/drawing/2014/main" id="{30322733-6D45-D133-9F54-4DEB9471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33" y="1179554"/>
            <a:ext cx="7315200" cy="4876800"/>
          </a:xfrm>
          <a:prstGeom prst="rect">
            <a:avLst/>
          </a:prstGeom>
        </p:spPr>
      </p:pic>
      <p:sp>
        <p:nvSpPr>
          <p:cNvPr id="14" name="직사각형 13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5700F50D-A348-37A4-98AA-FD03B0F440BD}"/>
              </a:ext>
            </a:extLst>
          </p:cNvPr>
          <p:cNvSpPr>
            <a:spLocks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251E0AC3-CBCB-2914-95EC-1FE25C8FF157}"/>
              </a:ext>
            </a:extLst>
          </p:cNvPr>
          <p:cNvSpPr>
            <a:spLocks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F692E4D0-BC55-3E28-03B7-584BF06CDB4F}"/>
              </a:ext>
            </a:extLst>
          </p:cNvPr>
          <p:cNvSpPr>
            <a:spLocks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D3B3B16E-1E1B-DD4F-5626-3235182EE496}"/>
              </a:ext>
            </a:extLst>
          </p:cNvPr>
          <p:cNvSpPr>
            <a:spLocks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6" action="ppaction://hlinksldjump" tooltip="&lt;스킬&gt; 보기"/>
            <a:extLst>
              <a:ext uri="{FF2B5EF4-FFF2-40B4-BE49-F238E27FC236}">
                <a16:creationId xmlns:a16="http://schemas.microsoft.com/office/drawing/2014/main" id="{57EE2D0A-E7C0-9CC4-8BD9-229CF8F3440C}"/>
              </a:ext>
            </a:extLst>
          </p:cNvPr>
          <p:cNvSpPr>
            <a:spLocks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" action="ppaction://noaction"/>
            <a:extLst>
              <a:ext uri="{FF2B5EF4-FFF2-40B4-BE49-F238E27FC236}">
                <a16:creationId xmlns:a16="http://schemas.microsoft.com/office/drawing/2014/main" id="{46C7F8FC-079D-A431-FFF1-B5EC204909D4}"/>
              </a:ext>
            </a:extLst>
          </p:cNvPr>
          <p:cNvSpPr>
            <a:spLocks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1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81ED240D-B018-2D43-B946-F6663094DD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04638" y="53272"/>
            <a:ext cx="487362" cy="246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1-2)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2D12B8F-868F-613D-F4CE-0528C450E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5F84B3D-7703-4390-E98B-FD0E4F576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1F190D-9A1D-7422-66DF-352EF90AF14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B12408-AE7B-588F-03BE-05C8286EAB6D}"/>
              </a:ext>
            </a:extLst>
          </p:cNvPr>
          <p:cNvSpPr txBox="1"/>
          <p:nvPr/>
        </p:nvSpPr>
        <p:spPr>
          <a:xfrm>
            <a:off x="1753696" y="722600"/>
            <a:ext cx="349775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상황에 맞는 대처가 가능한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2AFBA2-4BC8-E0BE-FDE0-83163D3B1ED4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1DBEC8-D97D-8CC3-98AA-A9A4C23E0553}"/>
              </a:ext>
            </a:extLst>
          </p:cNvPr>
          <p:cNvGrpSpPr/>
          <p:nvPr/>
        </p:nvGrpSpPr>
        <p:grpSpPr>
          <a:xfrm>
            <a:off x="1753696" y="2560624"/>
            <a:ext cx="10128571" cy="2527686"/>
            <a:chOff x="1753696" y="2210665"/>
            <a:chExt cx="9167288" cy="22877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E94660-8A7F-074F-E2DB-634D1AEC758F}"/>
                </a:ext>
              </a:extLst>
            </p:cNvPr>
            <p:cNvGrpSpPr/>
            <p:nvPr/>
          </p:nvGrpSpPr>
          <p:grpSpPr>
            <a:xfrm>
              <a:off x="1808896" y="4373097"/>
              <a:ext cx="2012848" cy="125355"/>
              <a:chOff x="1874148" y="4379002"/>
              <a:chExt cx="2012848" cy="12535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AE3489-E6DB-FAE9-EB5B-13A9F6164D7A}"/>
                  </a:ext>
                </a:extLst>
              </p:cNvPr>
              <p:cNvSpPr txBox="1"/>
              <p:nvPr/>
            </p:nvSpPr>
            <p:spPr>
              <a:xfrm>
                <a:off x="2032330" y="4379002"/>
                <a:ext cx="1854666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창의 자루를 활용한 방어</a:t>
                </a: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8FAAED93-5562-750D-3539-F2FA64FEB84F}"/>
                  </a:ext>
                </a:extLst>
              </p:cNvPr>
              <p:cNvSpPr/>
              <p:nvPr/>
            </p:nvSpPr>
            <p:spPr>
              <a:xfrm>
                <a:off x="187414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4888592-E9D0-68A6-3CE5-C1D3BFDB6F94}"/>
                </a:ext>
              </a:extLst>
            </p:cNvPr>
            <p:cNvGrpSpPr/>
            <p:nvPr/>
          </p:nvGrpSpPr>
          <p:grpSpPr>
            <a:xfrm>
              <a:off x="8914340" y="4373097"/>
              <a:ext cx="1252460" cy="125355"/>
              <a:chOff x="1992378" y="4379002"/>
              <a:chExt cx="1252460" cy="1253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6170B0-B0EE-5AAD-6441-DCDEF27ECB49}"/>
                  </a:ext>
                </a:extLst>
              </p:cNvPr>
              <p:cNvSpPr txBox="1"/>
              <p:nvPr/>
            </p:nvSpPr>
            <p:spPr>
              <a:xfrm>
                <a:off x="2150566" y="4379002"/>
                <a:ext cx="1094272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지지대 역할</a:t>
                </a: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5225D4CB-2F91-BEA5-E926-6288207B4582}"/>
                  </a:ext>
                </a:extLst>
              </p:cNvPr>
              <p:cNvSpPr/>
              <p:nvPr/>
            </p:nvSpPr>
            <p:spPr>
              <a:xfrm>
                <a:off x="199237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9EBD13B-2C24-9C62-D969-4211F24D6D16}"/>
                </a:ext>
              </a:extLst>
            </p:cNvPr>
            <p:cNvGrpSpPr/>
            <p:nvPr/>
          </p:nvGrpSpPr>
          <p:grpSpPr>
            <a:xfrm>
              <a:off x="5360766" y="4373098"/>
              <a:ext cx="1632738" cy="125355"/>
              <a:chOff x="1958598" y="4379002"/>
              <a:chExt cx="1632738" cy="12535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630F49-3B3E-938D-9ED1-249EE67A38CC}"/>
                  </a:ext>
                </a:extLst>
              </p:cNvPr>
              <p:cNvSpPr txBox="1"/>
              <p:nvPr/>
            </p:nvSpPr>
            <p:spPr>
              <a:xfrm>
                <a:off x="2116781" y="4379002"/>
                <a:ext cx="1474555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중거리 공격</a:t>
                </a:r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566104E5-3AAD-EDAA-D0F3-E800383AF7A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6" name="그림 35" descr="사람, 의류, 신발류, 무기이(가) 표시된 사진&#10;&#10;자동 생성된 설명">
              <a:extLst>
                <a:ext uri="{FF2B5EF4-FFF2-40B4-BE49-F238E27FC236}">
                  <a16:creationId xmlns:a16="http://schemas.microsoft.com/office/drawing/2014/main" id="{EFBB5BF1-AEE4-05E6-08A6-B55CC102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9676" y="2210665"/>
              <a:ext cx="2051308" cy="20513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그림 45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C3DA3027-279B-A101-5AD0-ADE9B917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696" y="2210666"/>
              <a:ext cx="3265901" cy="20513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그림 47" descr="신발류, 사람, 검, 의류이(가) 표시된 사진&#10;&#10;자동 생성된 설명">
              <a:extLst>
                <a:ext uri="{FF2B5EF4-FFF2-40B4-BE49-F238E27FC236}">
                  <a16:creationId xmlns:a16="http://schemas.microsoft.com/office/drawing/2014/main" id="{39443546-D1CD-0221-5379-A7825781E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/>
            <a:stretch/>
          </p:blipFill>
          <p:spPr>
            <a:xfrm>
              <a:off x="5314474" y="2210665"/>
              <a:ext cx="3189563" cy="20513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06B711-34D3-BA30-D077-4EC6C1F8A74A}"/>
              </a:ext>
            </a:extLst>
          </p:cNvPr>
          <p:cNvSpPr txBox="1"/>
          <p:nvPr/>
        </p:nvSpPr>
        <p:spPr>
          <a:xfrm>
            <a:off x="1753696" y="1073912"/>
            <a:ext cx="5955204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창술사는 창을 다양한 방식으로 활용하여 상황에 맞는 대처를 하는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직사각형 6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EB2EB04D-8E14-1FE8-E927-233942D14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0EBBD57B-BB3E-8E50-F765-706D70CDD6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CB8D391-C212-8069-ADC8-5817736E57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4A1047B5-5744-5902-9179-9074AD8E4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3" action="ppaction://hlinksldjump" tooltip="&lt;홈&gt; 보기"/>
            <a:extLst>
              <a:ext uri="{FF2B5EF4-FFF2-40B4-BE49-F238E27FC236}">
                <a16:creationId xmlns:a16="http://schemas.microsoft.com/office/drawing/2014/main" id="{7B31F5D4-012C-49B5-31F7-35C5A7D106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795A8217-1DC4-4A69-C1E0-F6024FA7B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3272BBAC-3002-A316-E1D9-BCD856B7C0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42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3788-DC73-8290-553B-5F932C4A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389BF72-E119-980B-070C-8040C3A52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43C08-DFE1-9055-CBE6-E69F7C24437A}"/>
              </a:ext>
            </a:extLst>
          </p:cNvPr>
          <p:cNvSpPr txBox="1"/>
          <p:nvPr/>
        </p:nvSpPr>
        <p:spPr>
          <a:xfrm>
            <a:off x="1753696" y="155059"/>
            <a:ext cx="428134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무술에 기반한 액션이 돋보이는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657BBFC4-0A9A-F1A4-2718-9CB476D86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F58FDC-13D6-98CE-E59E-3224E1638F66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A32D3E-F372-1B16-50A3-690AAC005214}"/>
              </a:ext>
            </a:extLst>
          </p:cNvPr>
          <p:cNvSpPr txBox="1"/>
          <p:nvPr/>
        </p:nvSpPr>
        <p:spPr>
          <a:xfrm>
            <a:off x="1753696" y="565818"/>
            <a:ext cx="363721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무도가 클래스로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 액션이 돋보이는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11F4F5-EEE4-942D-D101-6893E44D641C}"/>
              </a:ext>
            </a:extLst>
          </p:cNvPr>
          <p:cNvGrpSpPr/>
          <p:nvPr/>
        </p:nvGrpSpPr>
        <p:grpSpPr>
          <a:xfrm>
            <a:off x="1790084" y="883956"/>
            <a:ext cx="8611832" cy="5764141"/>
            <a:chOff x="1790084" y="883956"/>
            <a:chExt cx="8611832" cy="576414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59D3F8-FC56-5989-59C0-D19CDEBB0ABD}"/>
                </a:ext>
              </a:extLst>
            </p:cNvPr>
            <p:cNvGrpSpPr/>
            <p:nvPr/>
          </p:nvGrpSpPr>
          <p:grpSpPr>
            <a:xfrm>
              <a:off x="1887482" y="2961465"/>
              <a:ext cx="485427" cy="138499"/>
              <a:chOff x="1958598" y="4372430"/>
              <a:chExt cx="485427" cy="13849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2F0C88-155C-AF15-831B-4C2E79F87E4A}"/>
                  </a:ext>
                </a:extLst>
              </p:cNvPr>
              <p:cNvSpPr txBox="1"/>
              <p:nvPr/>
            </p:nvSpPr>
            <p:spPr>
              <a:xfrm>
                <a:off x="209777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찌르기</a:t>
                </a: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3DB4EDA2-93BC-05CB-E30E-0C0D0A3A10DF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B124827-85CE-FB8A-1994-E2906EFAE8A9}"/>
                </a:ext>
              </a:extLst>
            </p:cNvPr>
            <p:cNvGrpSpPr/>
            <p:nvPr/>
          </p:nvGrpSpPr>
          <p:grpSpPr>
            <a:xfrm>
              <a:off x="6987509" y="2961464"/>
              <a:ext cx="490507" cy="138499"/>
              <a:chOff x="1958598" y="4372430"/>
              <a:chExt cx="490507" cy="1384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4AA41-91F1-EB4B-6769-0672B1D0F94D}"/>
                  </a:ext>
                </a:extLst>
              </p:cNvPr>
              <p:cNvSpPr txBox="1"/>
              <p:nvPr/>
            </p:nvSpPr>
            <p:spPr>
              <a:xfrm>
                <a:off x="210285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던지기</a:t>
                </a: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3E3C6C7F-3919-4579-5021-9823C356D03C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3" name="그림 42" descr="스포츠, 스크린샷, 만화 영화, 사람이(가) 표시된 사진&#10;&#10;자동 생성된 설명">
              <a:extLst>
                <a:ext uri="{FF2B5EF4-FFF2-40B4-BE49-F238E27FC236}">
                  <a16:creationId xmlns:a16="http://schemas.microsoft.com/office/drawing/2014/main" id="{CE75FC15-4DBC-47C2-B180-2A82696B4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4" t="34508" r="12876" b="11792"/>
            <a:stretch/>
          </p:blipFill>
          <p:spPr>
            <a:xfrm>
              <a:off x="1790084" y="883957"/>
              <a:ext cx="4530894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 descr="하늘, 구름, 만화 영화, 의류이(가) 표시된 사진&#10;&#10;자동 생성된 설명">
              <a:extLst>
                <a:ext uri="{FF2B5EF4-FFF2-40B4-BE49-F238E27FC236}">
                  <a16:creationId xmlns:a16="http://schemas.microsoft.com/office/drawing/2014/main" id="{0110DA6E-CF1A-CD1F-F2ED-1B2EA798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124" y="883956"/>
              <a:ext cx="3546792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B645E6-E50C-CDC2-0B68-E0A14DF7AB27}"/>
                </a:ext>
              </a:extLst>
            </p:cNvPr>
            <p:cNvGrpSpPr/>
            <p:nvPr/>
          </p:nvGrpSpPr>
          <p:grpSpPr>
            <a:xfrm>
              <a:off x="1887482" y="6509598"/>
              <a:ext cx="629683" cy="138499"/>
              <a:chOff x="1958598" y="4372430"/>
              <a:chExt cx="629683" cy="1384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3F8E13-A9BD-72CA-0632-08E0975B92AC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46166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휘두르기</a:t>
                </a: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CB171E3A-048C-8D58-B5E4-B34805ED6E03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그림 11" descr="스포츠, 댄스, 발레, 댄싱이(가) 표시된 사진&#10;&#10;자동 생성된 설명">
              <a:extLst>
                <a:ext uri="{FF2B5EF4-FFF2-40B4-BE49-F238E27FC236}">
                  <a16:creationId xmlns:a16="http://schemas.microsoft.com/office/drawing/2014/main" id="{94774523-31CD-B4C7-80B1-639EA79C0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7" t="18322" r="4589" b="9742"/>
            <a:stretch/>
          </p:blipFill>
          <p:spPr>
            <a:xfrm>
              <a:off x="1790084" y="3316349"/>
              <a:ext cx="4530894" cy="30865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6" name="직사각형 5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55E334EF-FD0F-FD8F-E795-DB4E243C71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45605184-4C53-B3BB-D735-C4042B3BE1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DF64562-57EE-0A90-E464-F7E849399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7B37D717-4D19-6475-976B-2343B422B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3" action="ppaction://hlinksldjump" tooltip="&lt;홈&gt; 보기"/>
            <a:extLst>
              <a:ext uri="{FF2B5EF4-FFF2-40B4-BE49-F238E27FC236}">
                <a16:creationId xmlns:a16="http://schemas.microsoft.com/office/drawing/2014/main" id="{4FAEDDBD-769C-F559-83B1-17A96B17D5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0C0A613F-41DC-EB21-F676-C051A2B09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" action="ppaction://noaction"/>
            <a:extLst>
              <a:ext uri="{FF2B5EF4-FFF2-40B4-BE49-F238E27FC236}">
                <a16:creationId xmlns:a16="http://schemas.microsoft.com/office/drawing/2014/main" id="{8E69B40E-AF21-A8C3-31B4-AAA9D13AB5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4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1266</Words>
  <Application>Microsoft Office PowerPoint</Application>
  <PresentationFormat>와이드스크린</PresentationFormat>
  <Paragraphs>266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페이퍼로지 7 Bold</vt:lpstr>
      <vt:lpstr>페이퍼로지 9 Black</vt:lpstr>
      <vt:lpstr>맑은 고딕</vt:lpstr>
      <vt:lpstr>Arial</vt:lpstr>
      <vt:lpstr>페이퍼로지 6 SemiBold</vt:lpstr>
      <vt:lpstr>빛의 계승자 Bold</vt:lpstr>
      <vt:lpstr>Cinzel</vt:lpstr>
      <vt:lpstr>Pretendard Medium</vt:lpstr>
      <vt:lpstr>페이퍼로지 5 Medium</vt:lpstr>
      <vt:lpstr>나눔명조 ExtraBold</vt:lpstr>
      <vt:lpstr>Office 테마</vt:lpstr>
      <vt:lpstr>PowerPoint 프레젠테이션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개요 : 기획의도 1</vt:lpstr>
      <vt:lpstr>개요 : 기획의도 2</vt:lpstr>
      <vt:lpstr>개요 : 기획의도 3</vt:lpstr>
      <vt:lpstr>클래스 특징 : 창술사 소개</vt:lpstr>
      <vt:lpstr>클래스 특징 : 아이덴티티 – 듀얼 스탠스</vt:lpstr>
      <vt:lpstr>클래스 특징 : 아이덴티티 – 듀얼 게이지</vt:lpstr>
      <vt:lpstr>클래스 특징 : 아이덴티티 – 듀얼 게이지 (스탠스 변경 효과)</vt:lpstr>
      <vt:lpstr>클래스 특징 : 직업 각인 – 절정/절제</vt:lpstr>
      <vt:lpstr>클래스 특징 : 두 각인 차이점</vt:lpstr>
      <vt:lpstr>기본 자세 : 평화 상태</vt:lpstr>
      <vt:lpstr>기본 자세 : 전투 상태</vt:lpstr>
      <vt:lpstr>기본 자세 : 기본 동작 – 스탠스 변경 동작</vt:lpstr>
      <vt:lpstr>기본 자세 : 기본 동작 – 전투 상태 -&gt; 평화 상태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828</cp:revision>
  <dcterms:modified xsi:type="dcterms:W3CDTF">2025-05-20T12:43:18Z</dcterms:modified>
</cp:coreProperties>
</file>